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notesMasterIdLst>
    <p:notesMasterId r:id="rId9"/>
  </p:notesMasterIdLst>
  <p:sldIdLst>
    <p:sldId id="257" r:id="rId2"/>
    <p:sldId id="270" r:id="rId3"/>
    <p:sldId id="269" r:id="rId4"/>
    <p:sldId id="266" r:id="rId5"/>
    <p:sldId id="268" r:id="rId6"/>
    <p:sldId id="271" r:id="rId7"/>
    <p:sldId id="265" r:id="rId8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8FB837D-C827-4EFA-A057-4D05807E0F7C}" styleName="Styl z motywem 1 — Ak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294" autoAdjust="0"/>
    <p:restoredTop sz="94660"/>
  </p:normalViewPr>
  <p:slideViewPr>
    <p:cSldViewPr>
      <p:cViewPr varScale="1">
        <p:scale>
          <a:sx n="64" d="100"/>
          <a:sy n="64" d="100"/>
        </p:scale>
        <p:origin x="90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FCBBE15-C59A-45B3-BA90-E57E5624DD86}" type="datetimeFigureOut">
              <a:rPr lang="pl-PL"/>
              <a:pPr>
                <a:defRPr/>
              </a:pPr>
              <a:t>09.04.2017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5406F72-30A8-478B-8E75-91D20E04606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53875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pl-PL"/>
              <a:t>Uczniowie wymieniają różne cechy: pozytywne i negatywne; nauczyciel upewnia się, że uczniowie rozumieją podawane słowa. Można ćwiczenie to zakończyć na dowolnej literze.</a:t>
            </a:r>
          </a:p>
        </p:txBody>
      </p:sp>
      <p:sp>
        <p:nvSpPr>
          <p:cNvPr id="16387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895C459-6154-4E1C-B09A-6D53B85CD9C7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pl-PL"/>
              <a:t>Każdy uczeń otrzymuje małą karteczkę – wizytówkę. Chętni uczniowie mogą odczytać swoje wizytówki.</a:t>
            </a:r>
          </a:p>
        </p:txBody>
      </p:sp>
      <p:sp>
        <p:nvSpPr>
          <p:cNvPr id="18435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024D827-BEE3-40B1-BAAB-1D43C97A46A9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pl-PL"/>
              <a:t>Uczniowie wypełniają kartkę z cechami i umiejętnościami.</a:t>
            </a:r>
          </a:p>
        </p:txBody>
      </p:sp>
      <p:sp>
        <p:nvSpPr>
          <p:cNvPr id="20483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0EFC73-8824-42E0-BF2E-23CA0173C2DD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pl-PL"/>
              <a:t>Nauczyciel dzieli uczniów na grupy, 4-6 osobowe. Uczniowie mogą korzystać z kartki, którą wcześniej wypełniali indywidualnie.</a:t>
            </a:r>
          </a:p>
        </p:txBody>
      </p:sp>
      <p:sp>
        <p:nvSpPr>
          <p:cNvPr id="22531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06E28D4-23CF-4E9A-826B-910095A6C6D9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pl-PL"/>
              <a:t>Zasady: przedstawiciel bądź cały  zespół prezentuje swoją pracę, reszta słucha </a:t>
            </a:r>
            <a:br>
              <a:rPr lang="pl-PL"/>
            </a:br>
            <a:r>
              <a:rPr lang="pl-PL"/>
              <a:t>i ewentualnie uzupełnia. Jeżeli pozostanie mało czasu, każdy zespół po opracowaniu wszystkich zadań wybiera jedno zadanie i tylko to prezentuje na forum klasy.</a:t>
            </a:r>
          </a:p>
        </p:txBody>
      </p:sp>
      <p:sp>
        <p:nvSpPr>
          <p:cNvPr id="24579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32F944D-9CF4-4DB5-95B6-A379AAA2E7E1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6443995-BBD3-4F13-AE38-58AD12062B7E}" type="datetimeFigureOut">
              <a:rPr lang="pl-PL" smtClean="0"/>
              <a:pPr>
                <a:defRPr/>
              </a:pPr>
              <a:t>09.04.2017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91EEEA5-A389-42A5-897D-4C38A86D23B1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65624-B011-440B-B5BB-52952D5298EB}" type="datetimeFigureOut">
              <a:rPr lang="pl-PL" smtClean="0"/>
              <a:pPr>
                <a:defRPr/>
              </a:pPr>
              <a:t>09.04.2017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A79E9D-224D-4C27-A324-745A08BFFB5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pPr>
              <a:defRPr/>
            </a:pPr>
            <a:fld id="{35F1015B-139D-4B9B-8CAF-0BE77118250A}" type="datetimeFigureOut">
              <a:rPr lang="pl-PL" smtClean="0"/>
              <a:pPr>
                <a:defRPr/>
              </a:pPr>
              <a:t>09.04.2017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CFDC513-9E97-4857-A0AE-B529459FFCE7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449223-4D30-450F-A075-7F34255039A7}" type="datetimeFigureOut">
              <a:rPr lang="pl-PL" smtClean="0"/>
              <a:pPr>
                <a:defRPr/>
              </a:pPr>
              <a:t>09.04.2017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FCA4C9-54D4-4D9E-B862-C16E8DD483CE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6A669E64-E95B-4B53-8C4A-CC42EFBCFAC1}" type="datetimeFigureOut">
              <a:rPr lang="pl-PL" smtClean="0"/>
              <a:pPr>
                <a:defRPr/>
              </a:pPr>
              <a:t>09.04.2017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pPr>
              <a:defRPr/>
            </a:pPr>
            <a:fld id="{E7214476-A964-4419-8C8A-C214AAA724BE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30CAE6-FA9E-4CE3-A0AF-71F59E38F384}" type="datetimeFigureOut">
              <a:rPr lang="pl-PL" smtClean="0"/>
              <a:pPr>
                <a:defRPr/>
              </a:pPr>
              <a:t>09.04.2017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48090C-C938-4632-BDE7-67AC03907F8A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C0FCC9-088B-4E05-BA51-220150636849}" type="datetimeFigureOut">
              <a:rPr lang="pl-PL" smtClean="0"/>
              <a:pPr>
                <a:defRPr/>
              </a:pPr>
              <a:t>09.04.2017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F090B4-0B32-4FAB-B76B-061A212CE132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CA9735-B3B8-4F49-B0B1-18ECA7C49C3D}" type="datetimeFigureOut">
              <a:rPr lang="pl-PL" smtClean="0"/>
              <a:pPr>
                <a:defRPr/>
              </a:pPr>
              <a:t>09.04.2017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BC076C-736A-497F-AEF8-301D2B97FF24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75BF9D2-9ED1-4100-8181-48A711725759}" type="datetimeFigureOut">
              <a:rPr lang="pl-PL" smtClean="0"/>
              <a:pPr>
                <a:defRPr/>
              </a:pPr>
              <a:t>09.04.2017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A000A-A5D1-473E-A89E-AF7A20290554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88FB0B-F60F-4E7E-8983-302D3FD45983}" type="datetimeFigureOut">
              <a:rPr lang="pl-PL" smtClean="0"/>
              <a:pPr>
                <a:defRPr/>
              </a:pPr>
              <a:t>09.04.2017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CAD98-45A3-45D6-887A-46A59BF1BD52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8022A2-FB5D-491F-AD2F-86140A2EFE47}" type="datetimeFigureOut">
              <a:rPr lang="pl-PL" smtClean="0"/>
              <a:pPr>
                <a:defRPr/>
              </a:pPr>
              <a:t>09.04.2017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3A292C-4C6F-4973-A5AA-78BE5EBF8700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6FFE88A-F425-4A5D-AD84-B296879C3656}" type="datetimeFigureOut">
              <a:rPr lang="pl-PL" smtClean="0"/>
              <a:pPr>
                <a:defRPr/>
              </a:pPr>
              <a:t>09.04.2017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34747E9-5C41-419B-8556-E124CE6E0F36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 rot="19140000">
            <a:off x="162843" y="2972538"/>
            <a:ext cx="8051347" cy="1203325"/>
          </a:xfrm>
        </p:spPr>
        <p:txBody>
          <a:bodyPr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pl-PL" sz="4000" b="1" dirty="0">
                <a:latin typeface="Comic Sans MS" panose="030F0702030302020204" pitchFamily="66" charset="0"/>
              </a:rPr>
              <a:t>DORADZTWO ZAWODOWE  SZKOŁA PODSTAWOWA W KRASZEWIE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347864" y="6237312"/>
            <a:ext cx="5637212" cy="432048"/>
          </a:xfrm>
        </p:spPr>
        <p:txBody>
          <a:bodyPr/>
          <a:lstStyle/>
          <a:p>
            <a:r>
              <a:rPr lang="pl-PL" cap="none" dirty="0">
                <a:ea typeface="Tunga" pitchFamily="2"/>
              </a:rPr>
              <a:t>Prowadzący zajęcia: Dominika Szymańczyk</a:t>
            </a:r>
          </a:p>
        </p:txBody>
      </p:sp>
      <p:sp>
        <p:nvSpPr>
          <p:cNvPr id="14339" name="Prostokąt 3"/>
          <p:cNvSpPr>
            <a:spLocks noChangeArrowheads="1"/>
          </p:cNvSpPr>
          <p:nvPr/>
        </p:nvSpPr>
        <p:spPr bwMode="auto">
          <a:xfrm>
            <a:off x="107504" y="260648"/>
            <a:ext cx="451117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dirty="0">
                <a:latin typeface="Comic Sans MS" panose="030F0702030302020204" pitchFamily="66" charset="0"/>
              </a:rPr>
              <a:t>„Każda praca jest możliwa do wykonania,</a:t>
            </a:r>
            <a:br>
              <a:rPr lang="pl-PL" dirty="0">
                <a:latin typeface="Comic Sans MS" panose="030F0702030302020204" pitchFamily="66" charset="0"/>
              </a:rPr>
            </a:br>
            <a:r>
              <a:rPr lang="pl-PL" dirty="0">
                <a:latin typeface="Comic Sans MS" panose="030F0702030302020204" pitchFamily="66" charset="0"/>
              </a:rPr>
              <a:t> jeśli podzielić ją na małe odcinki”</a:t>
            </a:r>
          </a:p>
          <a:p>
            <a:r>
              <a:rPr lang="pl-PL" dirty="0">
                <a:latin typeface="Comic Sans MS" panose="030F0702030302020204" pitchFamily="66" charset="0"/>
              </a:rPr>
              <a:t>Abraham Lincoln - szesnasty prezydent </a:t>
            </a:r>
            <a:br>
              <a:rPr lang="pl-PL" dirty="0">
                <a:latin typeface="Comic Sans MS" panose="030F0702030302020204" pitchFamily="66" charset="0"/>
              </a:rPr>
            </a:br>
            <a:r>
              <a:rPr lang="pl-PL" dirty="0">
                <a:latin typeface="Comic Sans MS" panose="030F0702030302020204" pitchFamily="66" charset="0"/>
              </a:rPr>
              <a:t>Stanów Zjednoczonych</a:t>
            </a:r>
          </a:p>
        </p:txBody>
      </p:sp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sz="4000" dirty="0"/>
              <a:t>  Cechy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1839119"/>
            <a:ext cx="7278688" cy="3579812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400" dirty="0"/>
              <a:t>   Jacy mogą być ludzie?                                                   Zabawa:  uczniowie podają przymiotniki na kolejne litery alfabetu:</a:t>
            </a:r>
            <a:br>
              <a:rPr lang="pl-PL" sz="2400" dirty="0"/>
            </a:br>
            <a:br>
              <a:rPr lang="pl-PL" sz="2400" dirty="0"/>
            </a:br>
            <a:r>
              <a:rPr lang="pl-PL" sz="2400" dirty="0"/>
              <a:t>A  …  ambitny, apatyczny</a:t>
            </a:r>
            <a:br>
              <a:rPr lang="pl-PL" sz="2400" dirty="0"/>
            </a:br>
            <a:r>
              <a:rPr lang="pl-PL" sz="2400" dirty="0"/>
              <a:t>B  …  bystry, bogaty </a:t>
            </a:r>
            <a:br>
              <a:rPr lang="pl-PL" sz="2400" dirty="0"/>
            </a:br>
            <a:r>
              <a:rPr lang="pl-PL" sz="2400" dirty="0"/>
              <a:t>C  …  cierpliwy, czuły</a:t>
            </a:r>
            <a:br>
              <a:rPr lang="pl-PL" sz="2400" dirty="0"/>
            </a:br>
            <a:r>
              <a:rPr lang="pl-PL" sz="2400" dirty="0"/>
              <a:t>D  …  dobry, dowcipny </a:t>
            </a:r>
            <a:br>
              <a:rPr lang="pl-PL" sz="2400" dirty="0"/>
            </a:br>
            <a:r>
              <a:rPr lang="pl-PL" sz="2400" dirty="0"/>
              <a:t>E …  egoistyczny, energiczny</a:t>
            </a:r>
            <a:br>
              <a:rPr lang="pl-PL" sz="2400" dirty="0"/>
            </a:br>
            <a:endParaRPr lang="pl-PL" sz="2400" dirty="0"/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8144" y="3629025"/>
            <a:ext cx="2857500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/>
              <a:t>Wizytówka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684213" y="1989138"/>
          <a:ext cx="7521575" cy="247287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521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72878">
                <a:tc>
                  <a:txBody>
                    <a:bodyPr/>
                    <a:lstStyle/>
                    <a:p>
                      <a:r>
                        <a:rPr lang="pl-PL" sz="2400" dirty="0"/>
                        <a:t>Jestem … (podaj  swoje dwie  pozytywne cechy).</a:t>
                      </a:r>
                      <a:br>
                        <a:rPr lang="pl-PL" sz="2400" dirty="0"/>
                      </a:br>
                      <a:r>
                        <a:rPr lang="pl-PL" sz="2400" dirty="0"/>
                        <a:t>Potrafię … (podaj swoje dwie umiejętności).</a:t>
                      </a:r>
                    </a:p>
                    <a:p>
                      <a:endParaRPr lang="pl-P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Obraz 2"/>
          <p:cNvPicPr>
            <a:picLocks noChangeAspect="1" noChangeArrowheads="1"/>
          </p:cNvPicPr>
          <p:nvPr/>
        </p:nvPicPr>
        <p:blipFill>
          <a:blip r:embed="rId3"/>
          <a:srcRect l="5048" t="26109" r="52570" b="8289"/>
          <a:stretch>
            <a:fillRect/>
          </a:stretch>
        </p:blipFill>
        <p:spPr bwMode="auto">
          <a:xfrm>
            <a:off x="683568" y="938336"/>
            <a:ext cx="6768751" cy="5298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Prostokąt 1"/>
          <p:cNvSpPr>
            <a:spLocks noChangeArrowheads="1"/>
          </p:cNvSpPr>
          <p:nvPr/>
        </p:nvSpPr>
        <p:spPr bwMode="auto">
          <a:xfrm>
            <a:off x="827088" y="6135688"/>
            <a:ext cx="7848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dirty="0">
              <a:latin typeface="Franklin Gothic Book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1264444" y="284287"/>
            <a:ext cx="6562725" cy="1143000"/>
          </a:xfrm>
        </p:spPr>
        <p:txBody>
          <a:bodyPr anchorCtr="1"/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Praca w grupach</a:t>
            </a:r>
          </a:p>
        </p:txBody>
      </p:sp>
      <p:graphicFrame>
        <p:nvGraphicFramePr>
          <p:cNvPr id="14362" name="Group 2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608477351"/>
              </p:ext>
            </p:extLst>
          </p:nvPr>
        </p:nvGraphicFramePr>
        <p:xfrm>
          <a:off x="323528" y="3707606"/>
          <a:ext cx="7704138" cy="202247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852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1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0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Zadanie do wykonania</a:t>
                      </a:r>
                      <a:endParaRPr kumimoji="0" lang="pl-PL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Umiejętności i cechy przydatne </a:t>
                      </a:r>
                      <a:br>
                        <a:rPr kumimoji="0" lang="pl-PL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pl-PL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do wykonania zadania</a:t>
                      </a:r>
                      <a:endParaRPr kumimoji="0" lang="pl-PL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3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Zorganizowanie klasowej wycieczki</a:t>
                      </a:r>
                      <a:endParaRPr kumimoji="0" lang="pl-P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8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Napisanie recenzji filmu</a:t>
                      </a: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12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Opieka nad kwiatkami cioci w czasie jej wyjazdu</a:t>
                      </a:r>
                      <a:endParaRPr kumimoji="0" lang="pl-P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Symbol zastępczy numeru slajdu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24112C3-5D81-4C15-AE99-706E99F2D1A1}" type="slidenum">
              <a:rPr lang="pl-PL"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pl-PL" sz="14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21508" name="Prostokąt 6"/>
          <p:cNvSpPr>
            <a:spLocks noChangeArrowheads="1"/>
          </p:cNvSpPr>
          <p:nvPr/>
        </p:nvSpPr>
        <p:spPr bwMode="auto">
          <a:xfrm>
            <a:off x="693738" y="1412875"/>
            <a:ext cx="813593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800" dirty="0">
                <a:latin typeface="Franklin Gothic Book" pitchFamily="34" charset="0"/>
                <a:cs typeface="Arial" charset="0"/>
              </a:rPr>
              <a:t>Korzystając z listy cech i umiejętności uzupełnijcie prawą stronę tabelki przyporządkowując cechy </a:t>
            </a:r>
            <a:br>
              <a:rPr lang="pl-PL" sz="2800" dirty="0">
                <a:latin typeface="Franklin Gothic Book" pitchFamily="34" charset="0"/>
                <a:cs typeface="Arial" charset="0"/>
              </a:rPr>
            </a:br>
            <a:r>
              <a:rPr lang="pl-PL" sz="2800" dirty="0">
                <a:latin typeface="Franklin Gothic Book" pitchFamily="34" charset="0"/>
                <a:cs typeface="Arial" charset="0"/>
              </a:rPr>
              <a:t>oraz umiejętności (po 3-4) w zależności od rodzaju wykonywanego zadania</a:t>
            </a:r>
          </a:p>
        </p:txBody>
      </p:sp>
      <p:sp>
        <p:nvSpPr>
          <p:cNvPr id="21509" name="Prostokąt 6"/>
          <p:cNvSpPr>
            <a:spLocks noChangeArrowheads="1"/>
          </p:cNvSpPr>
          <p:nvPr/>
        </p:nvSpPr>
        <p:spPr bwMode="auto">
          <a:xfrm>
            <a:off x="838200" y="6224588"/>
            <a:ext cx="7848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dirty="0">
              <a:latin typeface="Franklin Gothic Book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/>
              <a:t>Prezentacja prac w zespołach</a:t>
            </a:r>
          </a:p>
        </p:txBody>
      </p:sp>
      <p:sp>
        <p:nvSpPr>
          <p:cNvPr id="23554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3728" y="2636912"/>
            <a:ext cx="4056063" cy="2638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83170" y="2924944"/>
            <a:ext cx="6729190" cy="1362075"/>
          </a:xfrm>
        </p:spPr>
        <p:txBody>
          <a:bodyPr>
            <a:normAutofit fontScale="9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pl-PL" dirty="0"/>
              <a:t>Bardzo </a:t>
            </a:r>
            <a:r>
              <a:rPr lang="pl-PL" dirty="0" err="1"/>
              <a:t>dziękujĘ</a:t>
            </a:r>
            <a:br>
              <a:rPr lang="pl-PL" dirty="0"/>
            </a:br>
            <a:r>
              <a:rPr lang="pl-PL" dirty="0"/>
              <a:t>Do zobaczenia wkrótce </a:t>
            </a:r>
            <a:r>
              <a:rPr lang="pl-PL" dirty="0">
                <a:sym typeface="Wingdings" panose="05000000000000000000" pitchFamily="2" charset="2"/>
              </a:rPr>
              <a:t>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pl-PL" sz="900" cap="none" dirty="0">
              <a:latin typeface="Arial" charset="0"/>
              <a:ea typeface="Tung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210</TotalTime>
  <Words>177</Words>
  <Application>Microsoft Office PowerPoint</Application>
  <PresentationFormat>Pokaz na ekranie (4:3)</PresentationFormat>
  <Paragraphs>28</Paragraphs>
  <Slides>7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6" baseType="lpstr">
      <vt:lpstr>Arial</vt:lpstr>
      <vt:lpstr>Calibri</vt:lpstr>
      <vt:lpstr>Comic Sans MS</vt:lpstr>
      <vt:lpstr>Franklin Gothic Book</vt:lpstr>
      <vt:lpstr>Trebuchet MS</vt:lpstr>
      <vt:lpstr>Tunga</vt:lpstr>
      <vt:lpstr>Wingdings</vt:lpstr>
      <vt:lpstr>Wingdings 2</vt:lpstr>
      <vt:lpstr>Bogaty</vt:lpstr>
      <vt:lpstr>DORADZTWO ZAWODOWE  SZKOŁA PODSTAWOWA W KRASZEWIE</vt:lpstr>
      <vt:lpstr>  Cechy</vt:lpstr>
      <vt:lpstr>Wizytówka</vt:lpstr>
      <vt:lpstr>Prezentacja programu PowerPoint</vt:lpstr>
      <vt:lpstr>Praca w grupach</vt:lpstr>
      <vt:lpstr>Prezentacja prac w zespołach</vt:lpstr>
      <vt:lpstr>Bardzo dziękujĘ Do zobaczenia wkrótce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Beata</dc:creator>
  <cp:lastModifiedBy>Dominika Szymańczyk</cp:lastModifiedBy>
  <cp:revision>24</cp:revision>
  <dcterms:created xsi:type="dcterms:W3CDTF">2013-09-12T17:08:14Z</dcterms:created>
  <dcterms:modified xsi:type="dcterms:W3CDTF">2017-04-09T17:37:49Z</dcterms:modified>
</cp:coreProperties>
</file>