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4" r:id="rId8"/>
    <p:sldId id="265" r:id="rId9"/>
    <p:sldId id="263" r:id="rId10"/>
    <p:sldId id="266" r:id="rId11"/>
    <p:sldId id="267" r:id="rId12"/>
    <p:sldId id="268" r:id="rId1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4" name="Group 6"/>
          <p:cNvGrpSpPr>
            <a:grpSpLocks/>
          </p:cNvGrpSpPr>
          <p:nvPr/>
        </p:nvGrpSpPr>
        <p:grpSpPr bwMode="auto">
          <a:xfrm>
            <a:off x="-17463" y="0"/>
            <a:ext cx="12231688" cy="6856413"/>
            <a:chOff x="-16934" y="0"/>
            <a:chExt cx="12231160" cy="6856214"/>
          </a:xfrm>
        </p:grpSpPr>
        <p:pic>
          <p:nvPicPr>
            <p:cNvPr id="5" name="Picture 15" descr="H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 name="Picture 16"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34"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HDRibbonTitle-UniformTri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736202" y="3147609"/>
              <a:ext cx="2478024"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14"/>
          <p:cNvCxnSpPr/>
          <p:nvPr/>
        </p:nvCxnSpPr>
        <p:spPr>
          <a:xfrm>
            <a:off x="2692400" y="3522663"/>
            <a:ext cx="681513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0" name="Date Placeholder 3"/>
          <p:cNvSpPr>
            <a:spLocks noGrp="1"/>
          </p:cNvSpPr>
          <p:nvPr>
            <p:ph type="dt" sz="half" idx="10"/>
          </p:nvPr>
        </p:nvSpPr>
        <p:spPr>
          <a:xfrm>
            <a:off x="7983538" y="5037138"/>
            <a:ext cx="896937" cy="279400"/>
          </a:xfrm>
        </p:spPr>
        <p:txBody>
          <a:bodyPr/>
          <a:lstStyle>
            <a:lvl1pPr>
              <a:defRPr/>
            </a:lvl1pPr>
          </a:lstStyle>
          <a:p>
            <a:pPr>
              <a:defRPr/>
            </a:pPr>
            <a:fld id="{AA0C87A4-D7AD-41B7-9C08-2E2586CC2CBA}" type="datetimeFigureOut">
              <a:rPr lang="pl-PL"/>
              <a:pPr>
                <a:defRPr/>
              </a:pPr>
              <a:t>09.04.2017</a:t>
            </a:fld>
            <a:endParaRPr lang="pl-PL"/>
          </a:p>
        </p:txBody>
      </p:sp>
      <p:sp>
        <p:nvSpPr>
          <p:cNvPr id="11" name="Footer Placeholder 4"/>
          <p:cNvSpPr>
            <a:spLocks noGrp="1"/>
          </p:cNvSpPr>
          <p:nvPr>
            <p:ph type="ftr" sz="quarter" idx="11"/>
          </p:nvPr>
        </p:nvSpPr>
        <p:spPr>
          <a:xfrm>
            <a:off x="2692400" y="5037138"/>
            <a:ext cx="5214938" cy="279400"/>
          </a:xfrm>
        </p:spPr>
        <p:txBody>
          <a:bodyPr/>
          <a:lstStyle>
            <a:lvl1pPr>
              <a:defRPr/>
            </a:lvl1pPr>
          </a:lstStyle>
          <a:p>
            <a:pPr>
              <a:defRPr/>
            </a:pPr>
            <a:endParaRPr lang="pl-PL"/>
          </a:p>
        </p:txBody>
      </p:sp>
      <p:sp>
        <p:nvSpPr>
          <p:cNvPr id="12" name="Slide Number Placeholder 5"/>
          <p:cNvSpPr>
            <a:spLocks noGrp="1"/>
          </p:cNvSpPr>
          <p:nvPr>
            <p:ph type="sldNum" sz="quarter" idx="12"/>
          </p:nvPr>
        </p:nvSpPr>
        <p:spPr>
          <a:xfrm>
            <a:off x="8956675" y="5037138"/>
            <a:ext cx="550863" cy="279400"/>
          </a:xfrm>
        </p:spPr>
        <p:txBody>
          <a:bodyPr/>
          <a:lstStyle>
            <a:lvl1pPr>
              <a:defRPr/>
            </a:lvl1pPr>
          </a:lstStyle>
          <a:p>
            <a:pPr>
              <a:defRPr/>
            </a:pPr>
            <a:fld id="{D1F0452C-4DC2-4823-8723-BD91170E3E9D}" type="slidenum">
              <a:rPr lang="pl-PL"/>
              <a:pPr>
                <a:defRPr/>
              </a:pPr>
              <a:t>‹#›</a:t>
            </a:fld>
            <a:endParaRPr lang="pl-PL"/>
          </a:p>
        </p:txBody>
      </p:sp>
    </p:spTree>
    <p:extLst>
      <p:ext uri="{BB962C8B-B14F-4D97-AF65-F5344CB8AC3E}">
        <p14:creationId xmlns:p14="http://schemas.microsoft.com/office/powerpoint/2010/main" val="296186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3"/>
          <p:cNvSpPr>
            <a:spLocks noGrp="1"/>
          </p:cNvSpPr>
          <p:nvPr>
            <p:ph type="dt" sz="half" idx="10"/>
          </p:nvPr>
        </p:nvSpPr>
        <p:spPr/>
        <p:txBody>
          <a:bodyPr/>
          <a:lstStyle>
            <a:lvl1pPr>
              <a:defRPr/>
            </a:lvl1pPr>
          </a:lstStyle>
          <a:p>
            <a:pPr>
              <a:defRPr/>
            </a:pPr>
            <a:fld id="{664434B2-21B2-4D77-951E-41740A8E18DE}" type="datetimeFigureOut">
              <a:rPr lang="pl-PL"/>
              <a:pPr>
                <a:defRPr/>
              </a:pPr>
              <a:t>09.04.2017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D1117BE9-A96C-4B64-BE33-991372447080}" type="slidenum">
              <a:rPr lang="pl-PL"/>
              <a:pPr>
                <a:defRPr/>
              </a:pPr>
              <a:t>‹#›</a:t>
            </a:fld>
            <a:endParaRPr lang="pl-PL"/>
          </a:p>
        </p:txBody>
      </p:sp>
    </p:spTree>
    <p:extLst>
      <p:ext uri="{BB962C8B-B14F-4D97-AF65-F5344CB8AC3E}">
        <p14:creationId xmlns:p14="http://schemas.microsoft.com/office/powerpoint/2010/main" val="206115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cxnSp>
        <p:nvCxnSpPr>
          <p:cNvPr id="4" name="Straight Connector 14"/>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03868" y="982132"/>
            <a:ext cx="9592732" cy="2954868"/>
          </a:xfrm>
        </p:spPr>
        <p:txBody>
          <a:bodyP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5" name="Date Placeholder 3"/>
          <p:cNvSpPr>
            <a:spLocks noGrp="1"/>
          </p:cNvSpPr>
          <p:nvPr>
            <p:ph type="dt" sz="half" idx="10"/>
          </p:nvPr>
        </p:nvSpPr>
        <p:spPr/>
        <p:txBody>
          <a:bodyPr/>
          <a:lstStyle>
            <a:lvl1pPr>
              <a:defRPr/>
            </a:lvl1pPr>
          </a:lstStyle>
          <a:p>
            <a:pPr>
              <a:defRPr/>
            </a:pPr>
            <a:fld id="{074C562B-0101-48CA-AFC0-F4F883AB5A74}" type="datetimeFigureOut">
              <a:rPr lang="pl-PL"/>
              <a:pPr>
                <a:defRPr/>
              </a:pPr>
              <a:t>09.04.2017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03AEEEB6-0B49-4A08-A73F-39498EE48704}" type="slidenum">
              <a:rPr lang="pl-PL"/>
              <a:pPr>
                <a:defRPr/>
              </a:pPr>
              <a:t>‹#›</a:t>
            </a:fld>
            <a:endParaRPr lang="pl-PL"/>
          </a:p>
        </p:txBody>
      </p:sp>
    </p:spTree>
    <p:extLst>
      <p:ext uri="{BB962C8B-B14F-4D97-AF65-F5344CB8AC3E}">
        <p14:creationId xmlns:p14="http://schemas.microsoft.com/office/powerpoint/2010/main" val="1661071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5" name="TextBox 13"/>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pl-PL" sz="8000"/>
              <a:t>“</a:t>
            </a:r>
          </a:p>
        </p:txBody>
      </p:sp>
      <p:sp>
        <p:nvSpPr>
          <p:cNvPr id="6" name="TextBox 14"/>
          <p:cNvSpPr txBox="1">
            <a:spLocks noChangeArrowheads="1"/>
          </p:cNvSpPr>
          <p:nvPr/>
        </p:nvSpPr>
        <p:spPr bwMode="auto">
          <a:xfrm>
            <a:off x="10599738" y="28273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pl-PL" sz="8000"/>
              <a:t>”</a:t>
            </a:r>
          </a:p>
        </p:txBody>
      </p:sp>
      <p:cxnSp>
        <p:nvCxnSpPr>
          <p:cNvPr id="7" name="Straight Connector 18"/>
          <p:cNvCxnSpPr/>
          <p:nvPr/>
        </p:nvCxnSpPr>
        <p:spPr>
          <a:xfrm>
            <a:off x="1395413" y="41402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370668"/>
          </a:xfrm>
        </p:spPr>
        <p:txBody>
          <a:bodyP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8" name="Date Placeholder 3"/>
          <p:cNvSpPr>
            <a:spLocks noGrp="1"/>
          </p:cNvSpPr>
          <p:nvPr>
            <p:ph type="dt" sz="half" idx="14"/>
          </p:nvPr>
        </p:nvSpPr>
        <p:spPr/>
        <p:txBody>
          <a:bodyPr/>
          <a:lstStyle>
            <a:lvl1pPr>
              <a:defRPr/>
            </a:lvl1pPr>
          </a:lstStyle>
          <a:p>
            <a:pPr>
              <a:defRPr/>
            </a:pPr>
            <a:fld id="{A72AC787-F36F-4A8F-B7BD-EAA6D2D6307E}" type="datetimeFigureOut">
              <a:rPr lang="pl-PL"/>
              <a:pPr>
                <a:defRPr/>
              </a:pPr>
              <a:t>09.04.2017</a:t>
            </a:fld>
            <a:endParaRPr lang="pl-PL"/>
          </a:p>
        </p:txBody>
      </p:sp>
      <p:sp>
        <p:nvSpPr>
          <p:cNvPr id="9" name="Footer Placeholder 4"/>
          <p:cNvSpPr>
            <a:spLocks noGrp="1"/>
          </p:cNvSpPr>
          <p:nvPr>
            <p:ph type="ftr" sz="quarter" idx="15"/>
          </p:nvPr>
        </p:nvSpPr>
        <p:spPr/>
        <p:txBody>
          <a:bodyPr/>
          <a:lstStyle>
            <a:lvl1pPr>
              <a:defRPr/>
            </a:lvl1pPr>
          </a:lstStyle>
          <a:p>
            <a:pPr>
              <a:defRPr/>
            </a:pPr>
            <a:endParaRPr lang="pl-PL"/>
          </a:p>
        </p:txBody>
      </p:sp>
      <p:sp>
        <p:nvSpPr>
          <p:cNvPr id="11" name="Slide Number Placeholder 5"/>
          <p:cNvSpPr>
            <a:spLocks noGrp="1"/>
          </p:cNvSpPr>
          <p:nvPr>
            <p:ph type="sldNum" sz="quarter" idx="16"/>
          </p:nvPr>
        </p:nvSpPr>
        <p:spPr/>
        <p:txBody>
          <a:bodyPr/>
          <a:lstStyle>
            <a:lvl1pPr>
              <a:defRPr/>
            </a:lvl1pPr>
          </a:lstStyle>
          <a:p>
            <a:pPr>
              <a:defRPr/>
            </a:pPr>
            <a:fld id="{36425B0E-537C-44FE-993E-6D079DB7391F}" type="slidenum">
              <a:rPr lang="pl-PL"/>
              <a:pPr>
                <a:defRPr/>
              </a:pPr>
              <a:t>‹#›</a:t>
            </a:fld>
            <a:endParaRPr lang="pl-PL"/>
          </a:p>
        </p:txBody>
      </p:sp>
    </p:spTree>
    <p:extLst>
      <p:ext uri="{BB962C8B-B14F-4D97-AF65-F5344CB8AC3E}">
        <p14:creationId xmlns:p14="http://schemas.microsoft.com/office/powerpoint/2010/main" val="302898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lvl1pPr>
              <a:defRPr/>
            </a:lvl1pPr>
          </a:lstStyle>
          <a:p>
            <a:pPr>
              <a:defRPr/>
            </a:pPr>
            <a:fld id="{12912DAB-0E1A-435D-A56A-B971CB9D7CC8}" type="datetimeFigureOut">
              <a:rPr lang="pl-PL"/>
              <a:pPr>
                <a:defRPr/>
              </a:pPr>
              <a:t>09.04.2017</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pPr>
              <a:defRPr/>
            </a:pPr>
            <a:fld id="{F2C74092-A34F-4DCE-9449-1796FDC28A36}" type="slidenum">
              <a:rPr lang="pl-PL"/>
              <a:pPr>
                <a:defRPr/>
              </a:pPr>
              <a:t>‹#›</a:t>
            </a:fld>
            <a:endParaRPr lang="pl-PL"/>
          </a:p>
        </p:txBody>
      </p:sp>
    </p:spTree>
    <p:extLst>
      <p:ext uri="{BB962C8B-B14F-4D97-AF65-F5344CB8AC3E}">
        <p14:creationId xmlns:p14="http://schemas.microsoft.com/office/powerpoint/2010/main" val="4030727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5" name="TextBox 11"/>
          <p:cNvSpPr txBox="1">
            <a:spLocks noChangeArrowheads="1"/>
          </p:cNvSpPr>
          <p:nvPr/>
        </p:nvSpPr>
        <p:spPr bwMode="auto">
          <a:xfrm>
            <a:off x="862013" y="8794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pl-PL" sz="8000"/>
              <a:t>“</a:t>
            </a:r>
          </a:p>
        </p:txBody>
      </p:sp>
      <p:sp>
        <p:nvSpPr>
          <p:cNvPr id="6" name="TextBox 12"/>
          <p:cNvSpPr txBox="1">
            <a:spLocks noChangeArrowheads="1"/>
          </p:cNvSpPr>
          <p:nvPr/>
        </p:nvSpPr>
        <p:spPr bwMode="auto">
          <a:xfrm>
            <a:off x="10599738" y="2598738"/>
            <a:ext cx="60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pl-PL" sz="8000"/>
              <a:t>”</a:t>
            </a:r>
          </a:p>
        </p:txBody>
      </p:sp>
      <p:cxnSp>
        <p:nvCxnSpPr>
          <p:cNvPr id="7" name="Straight Connector 25"/>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46213" y="982132"/>
            <a:ext cx="9296398" cy="2243668"/>
          </a:xfrm>
        </p:spPr>
        <p:txBody>
          <a:bodyP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1" y="4529667"/>
            <a:ext cx="9609668" cy="13462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8" name="Date Placeholder 3"/>
          <p:cNvSpPr>
            <a:spLocks noGrp="1"/>
          </p:cNvSpPr>
          <p:nvPr>
            <p:ph type="dt" sz="half" idx="14"/>
          </p:nvPr>
        </p:nvSpPr>
        <p:spPr/>
        <p:txBody>
          <a:bodyPr/>
          <a:lstStyle>
            <a:lvl1pPr>
              <a:defRPr/>
            </a:lvl1pPr>
          </a:lstStyle>
          <a:p>
            <a:pPr>
              <a:defRPr/>
            </a:pPr>
            <a:fld id="{90643639-01F9-496D-BD3F-F10C671251AB}" type="datetimeFigureOut">
              <a:rPr lang="pl-PL"/>
              <a:pPr>
                <a:defRPr/>
              </a:pPr>
              <a:t>09.04.2017</a:t>
            </a:fld>
            <a:endParaRPr lang="pl-PL"/>
          </a:p>
        </p:txBody>
      </p:sp>
      <p:sp>
        <p:nvSpPr>
          <p:cNvPr id="9" name="Footer Placeholder 4"/>
          <p:cNvSpPr>
            <a:spLocks noGrp="1"/>
          </p:cNvSpPr>
          <p:nvPr>
            <p:ph type="ftr" sz="quarter" idx="15"/>
          </p:nvPr>
        </p:nvSpPr>
        <p:spPr/>
        <p:txBody>
          <a:bodyPr/>
          <a:lstStyle>
            <a:lvl1pPr>
              <a:defRPr/>
            </a:lvl1pPr>
          </a:lstStyle>
          <a:p>
            <a:pPr>
              <a:defRPr/>
            </a:pPr>
            <a:endParaRPr lang="pl-PL"/>
          </a:p>
        </p:txBody>
      </p:sp>
      <p:sp>
        <p:nvSpPr>
          <p:cNvPr id="10" name="Slide Number Placeholder 5"/>
          <p:cNvSpPr>
            <a:spLocks noGrp="1"/>
          </p:cNvSpPr>
          <p:nvPr>
            <p:ph type="sldNum" sz="quarter" idx="16"/>
          </p:nvPr>
        </p:nvSpPr>
        <p:spPr/>
        <p:txBody>
          <a:bodyPr/>
          <a:lstStyle>
            <a:lvl1pPr>
              <a:defRPr/>
            </a:lvl1pPr>
          </a:lstStyle>
          <a:p>
            <a:pPr>
              <a:defRPr/>
            </a:pPr>
            <a:fld id="{AF34C3BA-9772-46BD-80C0-C915F519E7DE}" type="slidenum">
              <a:rPr lang="pl-PL"/>
              <a:pPr>
                <a:defRPr/>
              </a:pPr>
              <a:t>‹#›</a:t>
            </a:fld>
            <a:endParaRPr lang="pl-PL"/>
          </a:p>
        </p:txBody>
      </p:sp>
    </p:spTree>
    <p:extLst>
      <p:ext uri="{BB962C8B-B14F-4D97-AF65-F5344CB8AC3E}">
        <p14:creationId xmlns:p14="http://schemas.microsoft.com/office/powerpoint/2010/main" val="215921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cxnSp>
        <p:nvCxnSpPr>
          <p:cNvPr id="5" name="Straight Connector 14"/>
          <p:cNvCxnSpPr/>
          <p:nvPr/>
        </p:nvCxnSpPr>
        <p:spPr>
          <a:xfrm>
            <a:off x="1395413" y="3429000"/>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1" y="982132"/>
            <a:ext cx="9609666" cy="2243668"/>
          </a:xfrm>
        </p:spPr>
        <p:txBody>
          <a:bodyPr rtlCol="0">
            <a:normAutofit/>
          </a:bodyPr>
          <a:lstStyle>
            <a:lvl1pPr>
              <a:defRPr lang="en-US" b="0" dirty="0"/>
            </a:lvl1pPr>
          </a:lstStyle>
          <a:p>
            <a:pPr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3" name="Text Placeholder 2"/>
          <p:cNvSpPr>
            <a:spLocks noGrp="1"/>
          </p:cNvSpPr>
          <p:nvPr>
            <p:ph type="body" idx="1"/>
          </p:nvPr>
        </p:nvSpPr>
        <p:spPr>
          <a:xfrm>
            <a:off x="1295400" y="4470399"/>
            <a:ext cx="9609670" cy="1405467"/>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6" name="Date Placeholder 3"/>
          <p:cNvSpPr>
            <a:spLocks noGrp="1"/>
          </p:cNvSpPr>
          <p:nvPr>
            <p:ph type="dt" sz="half" idx="14"/>
          </p:nvPr>
        </p:nvSpPr>
        <p:spPr/>
        <p:txBody>
          <a:bodyPr/>
          <a:lstStyle>
            <a:lvl1pPr>
              <a:defRPr/>
            </a:lvl1pPr>
          </a:lstStyle>
          <a:p>
            <a:pPr>
              <a:defRPr/>
            </a:pPr>
            <a:fld id="{CA728686-11B0-4552-A03F-93C48C2F34E9}" type="datetimeFigureOut">
              <a:rPr lang="pl-PL"/>
              <a:pPr>
                <a:defRPr/>
              </a:pPr>
              <a:t>09.04.2017</a:t>
            </a:fld>
            <a:endParaRPr lang="pl-PL"/>
          </a:p>
        </p:txBody>
      </p:sp>
      <p:sp>
        <p:nvSpPr>
          <p:cNvPr id="7" name="Footer Placeholder 4"/>
          <p:cNvSpPr>
            <a:spLocks noGrp="1"/>
          </p:cNvSpPr>
          <p:nvPr>
            <p:ph type="ftr" sz="quarter" idx="15"/>
          </p:nvPr>
        </p:nvSpPr>
        <p:spPr/>
        <p:txBody>
          <a:bodyPr/>
          <a:lstStyle>
            <a:lvl1pPr>
              <a:defRPr/>
            </a:lvl1pPr>
          </a:lstStyle>
          <a:p>
            <a:pPr>
              <a:defRPr/>
            </a:pPr>
            <a:endParaRPr lang="pl-PL"/>
          </a:p>
        </p:txBody>
      </p:sp>
      <p:sp>
        <p:nvSpPr>
          <p:cNvPr id="8" name="Slide Number Placeholder 5"/>
          <p:cNvSpPr>
            <a:spLocks noGrp="1"/>
          </p:cNvSpPr>
          <p:nvPr>
            <p:ph type="sldNum" sz="quarter" idx="16"/>
          </p:nvPr>
        </p:nvSpPr>
        <p:spPr/>
        <p:txBody>
          <a:bodyPr/>
          <a:lstStyle>
            <a:lvl1pPr>
              <a:defRPr/>
            </a:lvl1pPr>
          </a:lstStyle>
          <a:p>
            <a:pPr>
              <a:defRPr/>
            </a:pPr>
            <a:fld id="{7F93A7A7-50B8-42AD-A036-E2ABFBF2B3E6}" type="slidenum">
              <a:rPr lang="pl-PL"/>
              <a:pPr>
                <a:defRPr/>
              </a:pPr>
              <a:t>‹#›</a:t>
            </a:fld>
            <a:endParaRPr lang="pl-PL"/>
          </a:p>
        </p:txBody>
      </p:sp>
    </p:spTree>
    <p:extLst>
      <p:ext uri="{BB962C8B-B14F-4D97-AF65-F5344CB8AC3E}">
        <p14:creationId xmlns:p14="http://schemas.microsoft.com/office/powerpoint/2010/main" val="3431735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cxnSp>
        <p:nvCxnSpPr>
          <p:cNvPr id="4"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2644303F-A9AA-4BE5-8434-6911BC9DE4A1}" type="datetimeFigureOut">
              <a:rPr lang="pl-PL"/>
              <a:pPr>
                <a:defRPr/>
              </a:pPr>
              <a:t>09.04.2017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853D04CA-0D71-494A-8153-F304C47AD2B0}" type="slidenum">
              <a:rPr lang="pl-PL"/>
              <a:pPr>
                <a:defRPr/>
              </a:pPr>
              <a:t>‹#›</a:t>
            </a:fld>
            <a:endParaRPr lang="pl-PL"/>
          </a:p>
        </p:txBody>
      </p:sp>
    </p:spTree>
    <p:extLst>
      <p:ext uri="{BB962C8B-B14F-4D97-AF65-F5344CB8AC3E}">
        <p14:creationId xmlns:p14="http://schemas.microsoft.com/office/powerpoint/2010/main" val="2943641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cxnSp>
        <p:nvCxnSpPr>
          <p:cNvPr id="4" name="Straight Connector 13"/>
          <p:cNvCxnSpPr/>
          <p:nvPr/>
        </p:nvCxnSpPr>
        <p:spPr>
          <a:xfrm>
            <a:off x="886460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73E20EDC-93DF-4F77-B7AE-D6E54DBB43CF}" type="datetimeFigureOut">
              <a:rPr lang="pl-PL"/>
              <a:pPr>
                <a:defRPr/>
              </a:pPr>
              <a:t>09.04.2017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33216099-7BE1-49E7-8A16-59F52A1A2364}" type="slidenum">
              <a:rPr lang="pl-PL"/>
              <a:pPr>
                <a:defRPr/>
              </a:pPr>
              <a:t>‹#›</a:t>
            </a:fld>
            <a:endParaRPr lang="pl-PL"/>
          </a:p>
        </p:txBody>
      </p:sp>
    </p:spTree>
    <p:extLst>
      <p:ext uri="{BB962C8B-B14F-4D97-AF65-F5344CB8AC3E}">
        <p14:creationId xmlns:p14="http://schemas.microsoft.com/office/powerpoint/2010/main" val="140570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4" name="Straight Connector 6"/>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3"/>
          <p:cNvSpPr>
            <a:spLocks noGrp="1"/>
          </p:cNvSpPr>
          <p:nvPr>
            <p:ph type="dt" sz="half" idx="10"/>
          </p:nvPr>
        </p:nvSpPr>
        <p:spPr/>
        <p:txBody>
          <a:bodyPr/>
          <a:lstStyle>
            <a:lvl1pPr>
              <a:defRPr/>
            </a:lvl1pPr>
          </a:lstStyle>
          <a:p>
            <a:pPr>
              <a:defRPr/>
            </a:pPr>
            <a:fld id="{26B95643-2240-4CFC-991C-B414D4C21A02}" type="datetimeFigureOut">
              <a:rPr lang="pl-PL"/>
              <a:pPr>
                <a:defRPr/>
              </a:pPr>
              <a:t>09.04.2017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FB358A66-589A-4D5D-A7EE-F666D0E90102}" type="slidenum">
              <a:rPr lang="pl-PL"/>
              <a:pPr>
                <a:defRPr/>
              </a:pPr>
              <a:t>‹#›</a:t>
            </a:fld>
            <a:endParaRPr lang="pl-PL"/>
          </a:p>
        </p:txBody>
      </p:sp>
    </p:spTree>
    <p:extLst>
      <p:ext uri="{BB962C8B-B14F-4D97-AF65-F5344CB8AC3E}">
        <p14:creationId xmlns:p14="http://schemas.microsoft.com/office/powerpoint/2010/main" val="153919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cxnSp>
        <p:nvCxnSpPr>
          <p:cNvPr id="4" name="Straight Connector 15"/>
          <p:cNvCxnSpPr/>
          <p:nvPr/>
        </p:nvCxnSpPr>
        <p:spPr>
          <a:xfrm>
            <a:off x="2012950" y="3709988"/>
            <a:ext cx="81629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5" name="Date Placeholder 3"/>
          <p:cNvSpPr>
            <a:spLocks noGrp="1"/>
          </p:cNvSpPr>
          <p:nvPr>
            <p:ph type="dt" sz="half" idx="10"/>
          </p:nvPr>
        </p:nvSpPr>
        <p:spPr/>
        <p:txBody>
          <a:bodyPr/>
          <a:lstStyle>
            <a:lvl1pPr>
              <a:defRPr/>
            </a:lvl1pPr>
          </a:lstStyle>
          <a:p>
            <a:pPr>
              <a:defRPr/>
            </a:pPr>
            <a:fld id="{16967920-ED97-4CF2-BFA8-9FBE483A1E1B}" type="datetimeFigureOut">
              <a:rPr lang="pl-PL"/>
              <a:pPr>
                <a:defRPr/>
              </a:pPr>
              <a:t>09.04.2017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ABE262F2-2F79-4FAE-9E49-37B52067710A}" type="slidenum">
              <a:rPr lang="pl-PL"/>
              <a:pPr>
                <a:defRPr/>
              </a:pPr>
              <a:t>‹#›</a:t>
            </a:fld>
            <a:endParaRPr lang="pl-PL"/>
          </a:p>
        </p:txBody>
      </p:sp>
    </p:spTree>
    <p:extLst>
      <p:ext uri="{BB962C8B-B14F-4D97-AF65-F5344CB8AC3E}">
        <p14:creationId xmlns:p14="http://schemas.microsoft.com/office/powerpoint/2010/main" val="1349304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5" name="Straight Connector 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Date Placeholder 4"/>
          <p:cNvSpPr>
            <a:spLocks noGrp="1"/>
          </p:cNvSpPr>
          <p:nvPr>
            <p:ph type="dt" sz="half" idx="10"/>
          </p:nvPr>
        </p:nvSpPr>
        <p:spPr/>
        <p:txBody>
          <a:bodyPr/>
          <a:lstStyle>
            <a:lvl1pPr>
              <a:defRPr/>
            </a:lvl1pPr>
          </a:lstStyle>
          <a:p>
            <a:pPr>
              <a:defRPr/>
            </a:pPr>
            <a:fld id="{18CDA827-DCB9-4937-8153-9CE8E9D24CC3}" type="datetimeFigureOut">
              <a:rPr lang="pl-PL"/>
              <a:pPr>
                <a:defRPr/>
              </a:pPr>
              <a:t>09.04.2017</a:t>
            </a:fld>
            <a:endParaRPr lang="pl-PL"/>
          </a:p>
        </p:txBody>
      </p:sp>
      <p:sp>
        <p:nvSpPr>
          <p:cNvPr id="7" name="Footer Placeholder 5"/>
          <p:cNvSpPr>
            <a:spLocks noGrp="1"/>
          </p:cNvSpPr>
          <p:nvPr>
            <p:ph type="ftr" sz="quarter" idx="11"/>
          </p:nvPr>
        </p:nvSpPr>
        <p:spPr/>
        <p:txBody>
          <a:bodyPr/>
          <a:lstStyle>
            <a:lvl1pPr>
              <a:defRPr/>
            </a:lvl1pPr>
          </a:lstStyle>
          <a:p>
            <a:pPr>
              <a:defRPr/>
            </a:pPr>
            <a:endParaRPr lang="pl-PL"/>
          </a:p>
        </p:txBody>
      </p:sp>
      <p:sp>
        <p:nvSpPr>
          <p:cNvPr id="8" name="Slide Number Placeholder 6"/>
          <p:cNvSpPr>
            <a:spLocks noGrp="1"/>
          </p:cNvSpPr>
          <p:nvPr>
            <p:ph type="sldNum" sz="quarter" idx="12"/>
          </p:nvPr>
        </p:nvSpPr>
        <p:spPr/>
        <p:txBody>
          <a:bodyPr/>
          <a:lstStyle>
            <a:lvl1pPr>
              <a:defRPr/>
            </a:lvl1pPr>
          </a:lstStyle>
          <a:p>
            <a:pPr>
              <a:defRPr/>
            </a:pPr>
            <a:fld id="{54A1F4C2-D929-43E0-A4E1-E048B185A60A}" type="slidenum">
              <a:rPr lang="pl-PL"/>
              <a:pPr>
                <a:defRPr/>
              </a:pPr>
              <a:t>‹#›</a:t>
            </a:fld>
            <a:endParaRPr lang="pl-PL"/>
          </a:p>
        </p:txBody>
      </p:sp>
    </p:spTree>
    <p:extLst>
      <p:ext uri="{BB962C8B-B14F-4D97-AF65-F5344CB8AC3E}">
        <p14:creationId xmlns:p14="http://schemas.microsoft.com/office/powerpoint/2010/main" val="286631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cxnSp>
        <p:nvCxnSpPr>
          <p:cNvPr id="7" name="Straight Connector 17"/>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295400" y="3243262"/>
            <a:ext cx="4718304" cy="2632605"/>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80670" y="3243262"/>
            <a:ext cx="4718304" cy="2632605"/>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Date Placeholder 6"/>
          <p:cNvSpPr>
            <a:spLocks noGrp="1"/>
          </p:cNvSpPr>
          <p:nvPr>
            <p:ph type="dt" sz="half" idx="10"/>
          </p:nvPr>
        </p:nvSpPr>
        <p:spPr/>
        <p:txBody>
          <a:bodyPr/>
          <a:lstStyle>
            <a:lvl1pPr>
              <a:defRPr/>
            </a:lvl1pPr>
          </a:lstStyle>
          <a:p>
            <a:pPr>
              <a:defRPr/>
            </a:pPr>
            <a:fld id="{40A443A1-AD3B-47FE-BA10-574AB79A806E}" type="datetimeFigureOut">
              <a:rPr lang="pl-PL"/>
              <a:pPr>
                <a:defRPr/>
              </a:pPr>
              <a:t>09.04.2017</a:t>
            </a:fld>
            <a:endParaRPr lang="pl-PL"/>
          </a:p>
        </p:txBody>
      </p:sp>
      <p:sp>
        <p:nvSpPr>
          <p:cNvPr id="9" name="Footer Placeholder 7"/>
          <p:cNvSpPr>
            <a:spLocks noGrp="1"/>
          </p:cNvSpPr>
          <p:nvPr>
            <p:ph type="ftr" sz="quarter" idx="11"/>
          </p:nvPr>
        </p:nvSpPr>
        <p:spPr/>
        <p:txBody>
          <a:bodyPr/>
          <a:lstStyle>
            <a:lvl1pPr>
              <a:defRPr/>
            </a:lvl1pPr>
          </a:lstStyle>
          <a:p>
            <a:pPr>
              <a:defRPr/>
            </a:pPr>
            <a:endParaRPr lang="pl-PL"/>
          </a:p>
        </p:txBody>
      </p:sp>
      <p:sp>
        <p:nvSpPr>
          <p:cNvPr id="10" name="Slide Number Placeholder 8"/>
          <p:cNvSpPr>
            <a:spLocks noGrp="1"/>
          </p:cNvSpPr>
          <p:nvPr>
            <p:ph type="sldNum" sz="quarter" idx="12"/>
          </p:nvPr>
        </p:nvSpPr>
        <p:spPr/>
        <p:txBody>
          <a:bodyPr/>
          <a:lstStyle>
            <a:lvl1pPr>
              <a:defRPr/>
            </a:lvl1pPr>
          </a:lstStyle>
          <a:p>
            <a:pPr>
              <a:defRPr/>
            </a:pPr>
            <a:fld id="{98C7CF6B-27FC-4BC1-A809-EFE766982AEF}" type="slidenum">
              <a:rPr lang="pl-PL"/>
              <a:pPr>
                <a:defRPr/>
              </a:pPr>
              <a:t>‹#›</a:t>
            </a:fld>
            <a:endParaRPr lang="pl-PL"/>
          </a:p>
        </p:txBody>
      </p:sp>
    </p:spTree>
    <p:extLst>
      <p:ext uri="{BB962C8B-B14F-4D97-AF65-F5344CB8AC3E}">
        <p14:creationId xmlns:p14="http://schemas.microsoft.com/office/powerpoint/2010/main" val="132128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cxnSp>
        <p:nvCxnSpPr>
          <p:cNvPr id="3" name="Straight Connector 13"/>
          <p:cNvCxnSpPr/>
          <p:nvPr/>
        </p:nvCxnSpPr>
        <p:spPr>
          <a:xfrm>
            <a:off x="1395413" y="2420938"/>
            <a:ext cx="94075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4" name="Date Placeholder 2"/>
          <p:cNvSpPr>
            <a:spLocks noGrp="1"/>
          </p:cNvSpPr>
          <p:nvPr>
            <p:ph type="dt" sz="half" idx="10"/>
          </p:nvPr>
        </p:nvSpPr>
        <p:spPr/>
        <p:txBody>
          <a:bodyPr/>
          <a:lstStyle>
            <a:lvl1pPr>
              <a:defRPr/>
            </a:lvl1pPr>
          </a:lstStyle>
          <a:p>
            <a:pPr>
              <a:defRPr/>
            </a:pPr>
            <a:fld id="{D73383AA-DF51-4E91-B01A-6FB9CE3D4704}" type="datetimeFigureOut">
              <a:rPr lang="pl-PL"/>
              <a:pPr>
                <a:defRPr/>
              </a:pPr>
              <a:t>09.04.2017</a:t>
            </a:fld>
            <a:endParaRPr lang="pl-PL"/>
          </a:p>
        </p:txBody>
      </p:sp>
      <p:sp>
        <p:nvSpPr>
          <p:cNvPr id="5" name="Footer Placeholder 3"/>
          <p:cNvSpPr>
            <a:spLocks noGrp="1"/>
          </p:cNvSpPr>
          <p:nvPr>
            <p:ph type="ftr" sz="quarter" idx="11"/>
          </p:nvPr>
        </p:nvSpPr>
        <p:spPr/>
        <p:txBody>
          <a:bodyPr/>
          <a:lstStyle>
            <a:lvl1pPr>
              <a:defRPr/>
            </a:lvl1pPr>
          </a:lstStyle>
          <a:p>
            <a:pPr>
              <a:defRPr/>
            </a:pPr>
            <a:endParaRPr lang="pl-PL"/>
          </a:p>
        </p:txBody>
      </p:sp>
      <p:sp>
        <p:nvSpPr>
          <p:cNvPr id="6" name="Slide Number Placeholder 4"/>
          <p:cNvSpPr>
            <a:spLocks noGrp="1"/>
          </p:cNvSpPr>
          <p:nvPr>
            <p:ph type="sldNum" sz="quarter" idx="12"/>
          </p:nvPr>
        </p:nvSpPr>
        <p:spPr/>
        <p:txBody>
          <a:bodyPr/>
          <a:lstStyle>
            <a:lvl1pPr>
              <a:defRPr/>
            </a:lvl1pPr>
          </a:lstStyle>
          <a:p>
            <a:pPr>
              <a:defRPr/>
            </a:pPr>
            <a:fld id="{E6710AEC-B0B5-4D98-A285-20D1DCE01347}" type="slidenum">
              <a:rPr lang="pl-PL"/>
              <a:pPr>
                <a:defRPr/>
              </a:pPr>
              <a:t>‹#›</a:t>
            </a:fld>
            <a:endParaRPr lang="pl-PL"/>
          </a:p>
        </p:txBody>
      </p:sp>
    </p:spTree>
    <p:extLst>
      <p:ext uri="{BB962C8B-B14F-4D97-AF65-F5344CB8AC3E}">
        <p14:creationId xmlns:p14="http://schemas.microsoft.com/office/powerpoint/2010/main" val="2247431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0F39CF-4AFB-407A-AD91-6020E805AF73}" type="datetimeFigureOut">
              <a:rPr lang="pl-PL"/>
              <a:pPr>
                <a:defRPr/>
              </a:pPr>
              <a:t>09.04.2017</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pPr>
              <a:defRPr/>
            </a:pPr>
            <a:fld id="{20A79DE0-8E95-4FAD-972B-ECE1B2759DCD}" type="slidenum">
              <a:rPr lang="pl-PL"/>
              <a:pPr>
                <a:defRPr/>
              </a:pPr>
              <a:t>‹#›</a:t>
            </a:fld>
            <a:endParaRPr lang="pl-PL"/>
          </a:p>
        </p:txBody>
      </p:sp>
    </p:spTree>
    <p:extLst>
      <p:ext uri="{BB962C8B-B14F-4D97-AF65-F5344CB8AC3E}">
        <p14:creationId xmlns:p14="http://schemas.microsoft.com/office/powerpoint/2010/main" val="848304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cxnSp>
        <p:nvCxnSpPr>
          <p:cNvPr id="5" name="Straight Connector 15"/>
          <p:cNvCxnSpPr/>
          <p:nvPr/>
        </p:nvCxnSpPr>
        <p:spPr>
          <a:xfrm>
            <a:off x="1395413" y="2913063"/>
            <a:ext cx="35147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6" name="Date Placeholder 4"/>
          <p:cNvSpPr>
            <a:spLocks noGrp="1"/>
          </p:cNvSpPr>
          <p:nvPr>
            <p:ph type="dt" sz="half" idx="10"/>
          </p:nvPr>
        </p:nvSpPr>
        <p:spPr/>
        <p:txBody>
          <a:bodyPr/>
          <a:lstStyle>
            <a:lvl1pPr>
              <a:defRPr/>
            </a:lvl1pPr>
          </a:lstStyle>
          <a:p>
            <a:pPr>
              <a:defRPr/>
            </a:pPr>
            <a:fld id="{8071FCE9-DB94-4F86-A680-4C29978AD4B6}" type="datetimeFigureOut">
              <a:rPr lang="pl-PL"/>
              <a:pPr>
                <a:defRPr/>
              </a:pPr>
              <a:t>09.04.2017</a:t>
            </a:fld>
            <a:endParaRPr lang="pl-PL"/>
          </a:p>
        </p:txBody>
      </p:sp>
      <p:sp>
        <p:nvSpPr>
          <p:cNvPr id="7" name="Footer Placeholder 5"/>
          <p:cNvSpPr>
            <a:spLocks noGrp="1"/>
          </p:cNvSpPr>
          <p:nvPr>
            <p:ph type="ftr" sz="quarter" idx="11"/>
          </p:nvPr>
        </p:nvSpPr>
        <p:spPr/>
        <p:txBody>
          <a:bodyPr/>
          <a:lstStyle>
            <a:lvl1pPr>
              <a:defRPr/>
            </a:lvl1pPr>
          </a:lstStyle>
          <a:p>
            <a:pPr>
              <a:defRPr/>
            </a:pPr>
            <a:endParaRPr lang="pl-PL"/>
          </a:p>
        </p:txBody>
      </p:sp>
      <p:sp>
        <p:nvSpPr>
          <p:cNvPr id="8" name="Slide Number Placeholder 6"/>
          <p:cNvSpPr>
            <a:spLocks noGrp="1"/>
          </p:cNvSpPr>
          <p:nvPr>
            <p:ph type="sldNum" sz="quarter" idx="12"/>
          </p:nvPr>
        </p:nvSpPr>
        <p:spPr/>
        <p:txBody>
          <a:bodyPr/>
          <a:lstStyle>
            <a:lvl1pPr>
              <a:defRPr/>
            </a:lvl1pPr>
          </a:lstStyle>
          <a:p>
            <a:pPr>
              <a:defRPr/>
            </a:pPr>
            <a:fld id="{5B7D3679-CA0A-4C4E-8562-EF3C29E3D237}" type="slidenum">
              <a:rPr lang="pl-PL"/>
              <a:pPr>
                <a:defRPr/>
              </a:pPr>
              <a:t>‹#›</a:t>
            </a:fld>
            <a:endParaRPr lang="pl-PL"/>
          </a:p>
        </p:txBody>
      </p:sp>
    </p:spTree>
    <p:extLst>
      <p:ext uri="{BB962C8B-B14F-4D97-AF65-F5344CB8AC3E}">
        <p14:creationId xmlns:p14="http://schemas.microsoft.com/office/powerpoint/2010/main" val="177080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noProof="0"/>
              <a:t>Kliknij ikonę, aby dodać obraz</a:t>
            </a:r>
            <a:endParaRPr lang="en-US" noProof="0" dirty="0"/>
          </a:p>
        </p:txBody>
      </p:sp>
      <p:sp>
        <p:nvSpPr>
          <p:cNvPr id="4" name="Text Placeholder 3"/>
          <p:cNvSpPr>
            <a:spLocks noGrp="1"/>
          </p:cNvSpPr>
          <p:nvPr>
            <p:ph type="body" sz="half" idx="2"/>
          </p:nvPr>
        </p:nvSpPr>
        <p:spPr>
          <a:xfrm>
            <a:off x="1295399" y="3255432"/>
            <a:ext cx="6241816"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3"/>
          <p:cNvSpPr>
            <a:spLocks noGrp="1"/>
          </p:cNvSpPr>
          <p:nvPr>
            <p:ph type="dt" sz="half" idx="10"/>
          </p:nvPr>
        </p:nvSpPr>
        <p:spPr/>
        <p:txBody>
          <a:bodyPr/>
          <a:lstStyle>
            <a:lvl1pPr>
              <a:defRPr/>
            </a:lvl1pPr>
          </a:lstStyle>
          <a:p>
            <a:pPr>
              <a:defRPr/>
            </a:pPr>
            <a:fld id="{93C66841-CF88-4E1F-B9AC-78F028E9C771}" type="datetimeFigureOut">
              <a:rPr lang="pl-PL"/>
              <a:pPr>
                <a:defRPr/>
              </a:pPr>
              <a:t>09.04.2017</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pPr>
              <a:defRPr/>
            </a:pPr>
            <a:fld id="{1E697AC4-E063-42CA-ADFC-A34A5249573B}" type="slidenum">
              <a:rPr lang="pl-PL"/>
              <a:pPr>
                <a:defRPr/>
              </a:pPr>
              <a:t>‹#›</a:t>
            </a:fld>
            <a:endParaRPr lang="pl-PL"/>
          </a:p>
        </p:txBody>
      </p:sp>
    </p:spTree>
    <p:extLst>
      <p:ext uri="{BB962C8B-B14F-4D97-AF65-F5344CB8AC3E}">
        <p14:creationId xmlns:p14="http://schemas.microsoft.com/office/powerpoint/2010/main" val="1350285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15875" y="0"/>
            <a:ext cx="12230100" cy="6856413"/>
            <a:chOff x="-15736" y="0"/>
            <a:chExt cx="12229962" cy="6856214"/>
          </a:xfrm>
        </p:grpSpPr>
        <p:pic>
          <p:nvPicPr>
            <p:cNvPr id="1032" name="Picture 7" descr="H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2188825" cy="685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573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1436986" y="3153832"/>
              <a:ext cx="77724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295400" y="982663"/>
            <a:ext cx="960120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endParaRPr lang="en-US" altLang="pl-PL"/>
          </a:p>
        </p:txBody>
      </p:sp>
      <p:sp>
        <p:nvSpPr>
          <p:cNvPr id="1028" name="Text Placeholder 2"/>
          <p:cNvSpPr>
            <a:spLocks noGrp="1"/>
          </p:cNvSpPr>
          <p:nvPr>
            <p:ph type="body" idx="1"/>
          </p:nvPr>
        </p:nvSpPr>
        <p:spPr bwMode="auto">
          <a:xfrm>
            <a:off x="1295400" y="2557463"/>
            <a:ext cx="96012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Edytuj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endParaRPr lang="en-US" altLang="pl-PL"/>
          </a:p>
        </p:txBody>
      </p:sp>
      <p:sp>
        <p:nvSpPr>
          <p:cNvPr id="4" name="Date Placeholder 3"/>
          <p:cNvSpPr>
            <a:spLocks noGrp="1"/>
          </p:cNvSpPr>
          <p:nvPr>
            <p:ph type="dt" sz="half" idx="2"/>
          </p:nvPr>
        </p:nvSpPr>
        <p:spPr>
          <a:xfrm>
            <a:off x="8677275" y="5969000"/>
            <a:ext cx="160020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1747B3EA-87DF-4A38-970F-CB7EC771E632}" type="datetimeFigureOut">
              <a:rPr lang="pl-PL"/>
              <a:pPr>
                <a:defRPr/>
              </a:pPr>
              <a:t>09.04.2017</a:t>
            </a:fld>
            <a:endParaRPr lang="pl-PL"/>
          </a:p>
        </p:txBody>
      </p:sp>
      <p:sp>
        <p:nvSpPr>
          <p:cNvPr id="5" name="Footer Placeholder 4"/>
          <p:cNvSpPr>
            <a:spLocks noGrp="1"/>
          </p:cNvSpPr>
          <p:nvPr>
            <p:ph type="ftr" sz="quarter" idx="3"/>
          </p:nvPr>
        </p:nvSpPr>
        <p:spPr>
          <a:xfrm>
            <a:off x="1295400" y="5969000"/>
            <a:ext cx="7305675"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pl-PL"/>
          </a:p>
        </p:txBody>
      </p:sp>
      <p:sp>
        <p:nvSpPr>
          <p:cNvPr id="6" name="Slide Number Placeholder 5"/>
          <p:cNvSpPr>
            <a:spLocks noGrp="1"/>
          </p:cNvSpPr>
          <p:nvPr>
            <p:ph type="sldNum" sz="quarter" idx="4"/>
          </p:nvPr>
        </p:nvSpPr>
        <p:spPr>
          <a:xfrm>
            <a:off x="10353675" y="5969000"/>
            <a:ext cx="542925"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71150E62-80D0-4112-867D-49638AE979C8}"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51" r:id="rId7"/>
    <p:sldLayoutId id="2147483761" r:id="rId8"/>
    <p:sldLayoutId id="2147483752" r:id="rId9"/>
    <p:sldLayoutId id="2147483753" r:id="rId10"/>
    <p:sldLayoutId id="2147483762" r:id="rId11"/>
    <p:sldLayoutId id="2147483763" r:id="rId12"/>
    <p:sldLayoutId id="2147483754" r:id="rId13"/>
    <p:sldLayoutId id="2147483764" r:id="rId14"/>
    <p:sldLayoutId id="2147483765" r:id="rId15"/>
    <p:sldLayoutId id="2147483766" r:id="rId16"/>
    <p:sldLayoutId id="2147483767" r:id="rId17"/>
  </p:sldLayoutIdLst>
  <p:txStyles>
    <p:titleStyle>
      <a:lvl1pPr algn="ctr" defTabSz="457200" rtl="0" eaLnBrk="0" fontAlgn="base" hangingPunct="0">
        <a:spcBef>
          <a:spcPct val="0"/>
        </a:spcBef>
        <a:spcAft>
          <a:spcPct val="0"/>
        </a:spcAft>
        <a:defRPr sz="44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400">
          <a:solidFill>
            <a:srgbClr val="262626"/>
          </a:solidFill>
          <a:latin typeface="Garamond" panose="02020404030301010803" pitchFamily="18" charset="0"/>
        </a:defRPr>
      </a:lvl2pPr>
      <a:lvl3pPr algn="ctr" defTabSz="457200" rtl="0" eaLnBrk="0" fontAlgn="base" hangingPunct="0">
        <a:spcBef>
          <a:spcPct val="0"/>
        </a:spcBef>
        <a:spcAft>
          <a:spcPct val="0"/>
        </a:spcAft>
        <a:defRPr sz="4400">
          <a:solidFill>
            <a:srgbClr val="262626"/>
          </a:solidFill>
          <a:latin typeface="Garamond" panose="02020404030301010803" pitchFamily="18" charset="0"/>
        </a:defRPr>
      </a:lvl3pPr>
      <a:lvl4pPr algn="ctr" defTabSz="457200" rtl="0" eaLnBrk="0" fontAlgn="base" hangingPunct="0">
        <a:spcBef>
          <a:spcPct val="0"/>
        </a:spcBef>
        <a:spcAft>
          <a:spcPct val="0"/>
        </a:spcAft>
        <a:defRPr sz="4400">
          <a:solidFill>
            <a:srgbClr val="262626"/>
          </a:solidFill>
          <a:latin typeface="Garamond" panose="02020404030301010803" pitchFamily="18" charset="0"/>
        </a:defRPr>
      </a:lvl4pPr>
      <a:lvl5pPr algn="ctr" defTabSz="457200" rtl="0" eaLnBrk="0" fontAlgn="base" hangingPunct="0">
        <a:spcBef>
          <a:spcPct val="0"/>
        </a:spcBef>
        <a:spcAft>
          <a:spcPct val="0"/>
        </a:spcAft>
        <a:defRPr sz="44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ctrTitle"/>
          </p:nvPr>
        </p:nvSpPr>
        <p:spPr>
          <a:xfrm>
            <a:off x="1510958" y="3227608"/>
            <a:ext cx="9144000" cy="2387600"/>
          </a:xfrm>
        </p:spPr>
        <p:txBody>
          <a:bodyPr/>
          <a:lstStyle/>
          <a:p>
            <a:pPr eaLnBrk="1" hangingPunct="1"/>
            <a:r>
              <a:rPr lang="pl-PL" altLang="pl-PL" sz="6000" dirty="0">
                <a:ln>
                  <a:noFill/>
                </a:ln>
                <a:latin typeface="AR HERMANN" panose="02000000000000000000" pitchFamily="2" charset="0"/>
              </a:rPr>
              <a:t>DORADZTWO  ZAWODOWE</a:t>
            </a:r>
            <a:br>
              <a:rPr lang="pl-PL" altLang="pl-PL" sz="6000" dirty="0">
                <a:ln>
                  <a:noFill/>
                </a:ln>
                <a:latin typeface="AR HERMANN" panose="02000000000000000000" pitchFamily="2" charset="0"/>
              </a:rPr>
            </a:br>
            <a:r>
              <a:rPr lang="pl-PL" altLang="pl-PL" sz="6000" dirty="0">
                <a:ln>
                  <a:noFill/>
                </a:ln>
                <a:latin typeface="AR HERMANN" panose="02000000000000000000" pitchFamily="2" charset="0"/>
              </a:rPr>
              <a:t>szkoła Podstawowa </a:t>
            </a:r>
            <a:br>
              <a:rPr lang="pl-PL" altLang="pl-PL" sz="6000" dirty="0">
                <a:ln>
                  <a:noFill/>
                </a:ln>
                <a:latin typeface="AR HERMANN" panose="02000000000000000000" pitchFamily="2" charset="0"/>
              </a:rPr>
            </a:br>
            <a:r>
              <a:rPr lang="pl-PL" altLang="pl-PL" sz="6000" dirty="0">
                <a:ln>
                  <a:noFill/>
                </a:ln>
                <a:latin typeface="AR HERMANN" panose="02000000000000000000" pitchFamily="2" charset="0"/>
              </a:rPr>
              <a:t>w</a:t>
            </a:r>
            <a:br>
              <a:rPr lang="pl-PL" altLang="pl-PL" sz="6000" dirty="0">
                <a:ln>
                  <a:noFill/>
                </a:ln>
                <a:latin typeface="AR HERMANN" panose="02000000000000000000" pitchFamily="2" charset="0"/>
              </a:rPr>
            </a:br>
            <a:r>
              <a:rPr lang="pl-PL" altLang="pl-PL" sz="6000" dirty="0">
                <a:ln>
                  <a:noFill/>
                </a:ln>
                <a:latin typeface="AR HERMANN" panose="02000000000000000000" pitchFamily="2" charset="0"/>
              </a:rPr>
              <a:t>Kraszewie</a:t>
            </a:r>
          </a:p>
        </p:txBody>
      </p:sp>
      <p:sp>
        <p:nvSpPr>
          <p:cNvPr id="15363" name="Podtytuł 2"/>
          <p:cNvSpPr>
            <a:spLocks noGrp="1"/>
          </p:cNvSpPr>
          <p:nvPr>
            <p:ph type="subTitle" idx="1"/>
          </p:nvPr>
        </p:nvSpPr>
        <p:spPr>
          <a:xfrm>
            <a:off x="4169752" y="6283423"/>
            <a:ext cx="9144000" cy="574577"/>
          </a:xfrm>
        </p:spPr>
        <p:txBody>
          <a:bodyPr/>
          <a:lstStyle/>
          <a:p>
            <a:pPr eaLnBrk="1" hangingPunct="1"/>
            <a:r>
              <a:rPr lang="pl-PL" altLang="pl-PL" dirty="0">
                <a:latin typeface="Comic Sans MS" panose="030F0702030302020204" pitchFamily="66" charset="0"/>
              </a:rPr>
              <a:t>Prowadzący zajęcia: Dominika Szymańczyk</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150143290"/>
              </p:ext>
            </p:extLst>
          </p:nvPr>
        </p:nvGraphicFramePr>
        <p:xfrm>
          <a:off x="636588" y="643499"/>
          <a:ext cx="11198224" cy="5714999"/>
        </p:xfrm>
        <a:graphic>
          <a:graphicData uri="http://schemas.openxmlformats.org/drawingml/2006/table">
            <a:tbl>
              <a:tblPr/>
              <a:tblGrid>
                <a:gridCol w="2239219">
                  <a:extLst>
                    <a:ext uri="{9D8B030D-6E8A-4147-A177-3AD203B41FA5}">
                      <a16:colId xmlns:a16="http://schemas.microsoft.com/office/drawing/2014/main" val="3275900587"/>
                    </a:ext>
                  </a:extLst>
                </a:gridCol>
                <a:gridCol w="2239219">
                  <a:extLst>
                    <a:ext uri="{9D8B030D-6E8A-4147-A177-3AD203B41FA5}">
                      <a16:colId xmlns:a16="http://schemas.microsoft.com/office/drawing/2014/main" val="1172061904"/>
                    </a:ext>
                  </a:extLst>
                </a:gridCol>
                <a:gridCol w="2241348">
                  <a:extLst>
                    <a:ext uri="{9D8B030D-6E8A-4147-A177-3AD203B41FA5}">
                      <a16:colId xmlns:a16="http://schemas.microsoft.com/office/drawing/2014/main" val="1808202257"/>
                    </a:ext>
                  </a:extLst>
                </a:gridCol>
                <a:gridCol w="2239219">
                  <a:extLst>
                    <a:ext uri="{9D8B030D-6E8A-4147-A177-3AD203B41FA5}">
                      <a16:colId xmlns:a16="http://schemas.microsoft.com/office/drawing/2014/main" val="3090156415"/>
                    </a:ext>
                  </a:extLst>
                </a:gridCol>
                <a:gridCol w="2239219">
                  <a:extLst>
                    <a:ext uri="{9D8B030D-6E8A-4147-A177-3AD203B41FA5}">
                      <a16:colId xmlns:a16="http://schemas.microsoft.com/office/drawing/2014/main" val="3093791896"/>
                    </a:ext>
                  </a:extLst>
                </a:gridCol>
              </a:tblGrid>
              <a:tr h="369965">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TYP</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FFFF00"/>
                          </a:solidFill>
                          <a:effectLst/>
                          <a:latin typeface="Times New Roman" panose="02020603050405020304" pitchFamily="18" charset="0"/>
                          <a:cs typeface="Times New Roman" panose="02020603050405020304" pitchFamily="18" charset="0"/>
                        </a:rPr>
                        <a:t>       SANGWINIK</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CHOLERYK</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33CC"/>
                          </a:solidFill>
                          <a:effectLst/>
                          <a:latin typeface="Times New Roman" panose="02020603050405020304" pitchFamily="18" charset="0"/>
                          <a:cs typeface="Times New Roman" panose="02020603050405020304" pitchFamily="18" charset="0"/>
                        </a:rPr>
                        <a:t>     MELANCHOLIK</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FLEGMATYK</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63840"/>
                  </a:ext>
                </a:extLst>
              </a:tr>
              <a:tr h="1582522">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MOCNE</a:t>
                      </a:r>
                      <a:endParaRPr kumimoji="0" lang="pl-PL" altLang="pl-PL"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STRONY</a:t>
                      </a:r>
                      <a:endParaRPr kumimoji="0" lang="pl-PL" altLang="pl-PL"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Żywy, wesoły, lgnie do ludzi, jest pełen werwy i energii, zawsze nastawiony optymistycznie, do życia, dowcipny, pogodny. Jest ujmujący, wszędzie go pełno, wszyscy go lubią.</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Ma silną wolę, jest zaradny i samodzielny. Pewny siebie, szczery i odważny. Znakomity przywódca, śmiały i pracowity. Jest bardzo silny i wytrzymały.</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Jest delikatny, wrażliwy. Umie się dobrze zorganizować, pilnuje porządku. Potrafi głęboko współczuć z innymi.</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Spokojny, opanowany, powściągliwy, życzliwy. Na ogół zadowolony z życia, cierpliwy.</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6418716"/>
                  </a:ext>
                </a:extLst>
              </a:tr>
              <a:tr h="1229683">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SŁABE</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STRONY</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Bywa niezdyscyplinowany, zapominalski i chaotyczny. Niespokojny duch, roztargniony i zmienny w swoich nastrojach.</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Bywa wybuchowy i apodyktyczny. Lubi narzucać swoją wolę. Uparty i zapalczywy, czasem działa innym na nerwy.</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Bywa pamiętliwy, łatwo się obraża. Często nastawiony pesymistycznie, zamknięty w sobie, nieufny i krytyczny.</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Często nie nadąża za innymi. Bywa lękliwy i małomówny. Sceptycznie odnosi się do wielu pomysłów.</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2965672"/>
                  </a:ext>
                </a:extLst>
              </a:tr>
              <a:tr h="1933860">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CZEGO UNIKAĆ</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W STOSUNKU </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DO NIEGO</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Nie wolno go krytykować, do działania jest mu potrzebny podziw i uwaga innych.</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Nie wolno odbierać mu jego obszaru władzy. Choleryk musi mieć swoje, choćby małe, terytorium, na którym on decyduje. Potrzebne mu są zadania nieco powyżej jego możliwości, tak by mógł rozładować nagromadzoną energię.</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Potrzebuje akceptacji i zrozumienia. Bliscy powinni mieć świadomość, że łatwo go zranić.</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Nie warto go poganiać. Dziecko flegmatyk najłatwiej rozrusza się w towarzystwie innych dzieci. Nie wolno pozbawiać go poczucia własnej wartości.</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6764558"/>
                  </a:ext>
                </a:extLst>
              </a:tr>
              <a:tr h="598969">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CZEGO WARTO GO</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2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NAUCZYĆ</a:t>
                      </a:r>
                      <a:endParaRPr kumimoji="0" lang="pl-PL" altLang="pl-PL" sz="1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Porządku</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Cierpliwości</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Otwartości</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Times New Roman" panose="02020603050405020304" pitchFamily="18" charset="0"/>
                        </a:defRPr>
                      </a:lvl1pPr>
                      <a:lvl2pPr marL="742950" indent="-285750" algn="l">
                        <a:spcBef>
                          <a:spcPct val="20000"/>
                        </a:spcBef>
                        <a:defRPr sz="2400">
                          <a:solidFill>
                            <a:schemeClr val="tx1"/>
                          </a:solidFill>
                          <a:latin typeface="Times New Roman" panose="02020603050405020304" pitchFamily="18" charset="0"/>
                        </a:defRPr>
                      </a:lvl2pPr>
                      <a:lvl3pPr marL="1143000" indent="-228600" algn="l">
                        <a:spcBef>
                          <a:spcPct val="20000"/>
                        </a:spcBef>
                        <a:defRPr sz="2000">
                          <a:solidFill>
                            <a:schemeClr val="tx1"/>
                          </a:solidFill>
                          <a:latin typeface="Times New Roman" panose="02020603050405020304" pitchFamily="18" charset="0"/>
                        </a:defRPr>
                      </a:lvl3pPr>
                      <a:lvl4pPr marL="1600200" indent="-228600" algn="l">
                        <a:spcBef>
                          <a:spcPct val="20000"/>
                        </a:spcBef>
                        <a:defRPr>
                          <a:solidFill>
                            <a:schemeClr val="tx1"/>
                          </a:solidFill>
                          <a:latin typeface="Times New Roman" panose="02020603050405020304" pitchFamily="18" charset="0"/>
                        </a:defRPr>
                      </a:lvl4pPr>
                      <a:lvl5pPr marL="2057400" indent="-228600" algn="l">
                        <a:spcBef>
                          <a:spcPct val="20000"/>
                        </a:spcBef>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altLang="pl-PL"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Współdziałania</a:t>
                      </a:r>
                    </a:p>
                  </a:txBody>
                  <a:tcPr marL="31750" marR="317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7404888"/>
                  </a:ext>
                </a:extLst>
              </a:tr>
            </a:tbl>
          </a:graphicData>
        </a:graphic>
      </p:graphicFrame>
      <p:sp>
        <p:nvSpPr>
          <p:cNvPr id="24616" name="Prostokąt 2"/>
          <p:cNvSpPr>
            <a:spLocks noChangeArrowheads="1"/>
          </p:cNvSpPr>
          <p:nvPr/>
        </p:nvSpPr>
        <p:spPr bwMode="auto">
          <a:xfrm>
            <a:off x="4169574" y="181834"/>
            <a:ext cx="41322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pl-PL" altLang="pl-PL" sz="2400" dirty="0">
                <a:latin typeface="Comic Sans MS" panose="030F0702030302020204" pitchFamily="66" charset="0"/>
                <a:cs typeface="Times New Roman" panose="02020603050405020304" pitchFamily="18" charset="0"/>
              </a:rPr>
              <a:t>T E M P E R A M E NT Y</a:t>
            </a:r>
            <a:endParaRPr lang="pl-PL" altLang="pl-PL" sz="2400" dirty="0">
              <a:latin typeface="Comic Sans MS" panose="030F0702030302020204" pitchFamily="66" charset="0"/>
            </a:endParaRPr>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rostokąt 1"/>
          <p:cNvSpPr>
            <a:spLocks noChangeArrowheads="1"/>
          </p:cNvSpPr>
          <p:nvPr/>
        </p:nvSpPr>
        <p:spPr bwMode="auto">
          <a:xfrm>
            <a:off x="1027113" y="1550988"/>
            <a:ext cx="100584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pl-PL" altLang="pl-PL" sz="3200" b="1" dirty="0">
                <a:latin typeface="Comic Sans MS" panose="030F0702030302020204" pitchFamily="66" charset="0"/>
              </a:rPr>
              <a:t>Może wydać się rzeczą oczywistą, ale warto powiedzieć to wprost: </a:t>
            </a:r>
          </a:p>
          <a:p>
            <a:pPr algn="just" eaLnBrk="1" hangingPunct="1"/>
            <a:endParaRPr lang="pl-PL" altLang="pl-PL" sz="3200" b="1" dirty="0">
              <a:latin typeface="Comic Sans MS" panose="030F0702030302020204" pitchFamily="66" charset="0"/>
            </a:endParaRPr>
          </a:p>
          <a:p>
            <a:pPr algn="just" eaLnBrk="1" hangingPunct="1"/>
            <a:r>
              <a:rPr lang="pl-PL" altLang="pl-PL" sz="3200" b="1" i="1" dirty="0">
                <a:latin typeface="Comic Sans MS" panose="030F0702030302020204" pitchFamily="66" charset="0"/>
              </a:rPr>
              <a:t>Każdy typ temperamentu ma swoje mocne strony i swoje słabości. Każdy może się od innych wiele nauczyć. Sztuka polega na tym, by polubić to, co jest.</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rostokąt 1"/>
          <p:cNvSpPr>
            <a:spLocks noChangeArrowheads="1"/>
          </p:cNvSpPr>
          <p:nvPr/>
        </p:nvSpPr>
        <p:spPr bwMode="auto">
          <a:xfrm>
            <a:off x="1902387" y="2740245"/>
            <a:ext cx="83118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pl-PL" altLang="pl-PL" sz="7200" dirty="0">
                <a:solidFill>
                  <a:schemeClr val="accent1"/>
                </a:solidFill>
                <a:latin typeface="AR HERMANN" panose="02000000000000000000" pitchFamily="2" charset="0"/>
                <a:ea typeface="Raavi"/>
                <a:cs typeface="Raavi"/>
                <a:sym typeface="Wingdings" panose="05000000000000000000" pitchFamily="2" charset="2"/>
              </a:rPr>
              <a:t>Dziękuję za uwagę!</a:t>
            </a:r>
            <a:endParaRPr lang="pl-PL" altLang="pl-PL" sz="7200" dirty="0">
              <a:solidFill>
                <a:schemeClr val="accent1"/>
              </a:solidFill>
              <a:latin typeface="AR HERMANN" panose="02000000000000000000" pitchFamily="2" charset="0"/>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rostokąt 1"/>
          <p:cNvSpPr>
            <a:spLocks noChangeArrowheads="1"/>
          </p:cNvSpPr>
          <p:nvPr/>
        </p:nvSpPr>
        <p:spPr bwMode="auto">
          <a:xfrm>
            <a:off x="699160" y="925097"/>
            <a:ext cx="1052353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pl-PL" altLang="pl-PL" sz="2800" b="1" dirty="0">
                <a:latin typeface="Comic Sans MS" panose="030F0702030302020204" pitchFamily="66" charset="0"/>
              </a:rPr>
              <a:t>Wybierz jeden z kolorów jaki ci się najbardziej podoba. Do wyboru masz następujące kolory : </a:t>
            </a:r>
          </a:p>
          <a:p>
            <a:pPr algn="just" eaLnBrk="1" hangingPunct="1"/>
            <a:endParaRPr lang="pl-PL" altLang="pl-PL" sz="2800" b="1" dirty="0">
              <a:latin typeface="Comic Sans MS" panose="030F0702030302020204" pitchFamily="66" charset="0"/>
            </a:endParaRPr>
          </a:p>
          <a:p>
            <a:pPr eaLnBrk="1" hangingPunct="1"/>
            <a:r>
              <a:rPr lang="pl-PL" altLang="pl-PL" sz="2800" b="1" dirty="0">
                <a:solidFill>
                  <a:srgbClr val="FF0000"/>
                </a:solidFill>
                <a:latin typeface="Comic Sans MS" panose="030F0702030302020204" pitchFamily="66" charset="0"/>
              </a:rPr>
              <a:t>czerwony </a:t>
            </a:r>
            <a:endParaRPr lang="pl-PL" altLang="pl-PL" sz="2800" b="1" dirty="0">
              <a:latin typeface="Comic Sans MS" panose="030F0702030302020204" pitchFamily="66" charset="0"/>
            </a:endParaRPr>
          </a:p>
          <a:p>
            <a:pPr eaLnBrk="1" hangingPunct="1"/>
            <a:r>
              <a:rPr lang="pl-PL" altLang="pl-PL" sz="2800" b="1" dirty="0">
                <a:solidFill>
                  <a:srgbClr val="FFFF00"/>
                </a:solidFill>
                <a:latin typeface="Comic Sans MS" panose="030F0702030302020204" pitchFamily="66" charset="0"/>
              </a:rPr>
              <a:t>żółty </a:t>
            </a:r>
            <a:endParaRPr lang="pl-PL" altLang="pl-PL" sz="2800" b="1" dirty="0">
              <a:latin typeface="Comic Sans MS" panose="030F0702030302020204" pitchFamily="66" charset="0"/>
            </a:endParaRPr>
          </a:p>
          <a:p>
            <a:pPr eaLnBrk="1" hangingPunct="1"/>
            <a:r>
              <a:rPr lang="pl-PL" altLang="pl-PL" sz="2800" b="1" dirty="0">
                <a:solidFill>
                  <a:srgbClr val="00B050"/>
                </a:solidFill>
                <a:latin typeface="Comic Sans MS" panose="030F0702030302020204" pitchFamily="66" charset="0"/>
              </a:rPr>
              <a:t>zielony</a:t>
            </a:r>
          </a:p>
          <a:p>
            <a:pPr eaLnBrk="1" hangingPunct="1"/>
            <a:r>
              <a:rPr lang="pl-PL" altLang="pl-PL" sz="2800" b="1" dirty="0">
                <a:solidFill>
                  <a:srgbClr val="0033CC"/>
                </a:solidFill>
                <a:latin typeface="Comic Sans MS" panose="030F0702030302020204" pitchFamily="66" charset="0"/>
              </a:rPr>
              <a:t>niebieski </a:t>
            </a:r>
            <a:endParaRPr lang="pl-PL" altLang="pl-PL" sz="2800" b="1" dirty="0">
              <a:latin typeface="Comic Sans MS" panose="030F0702030302020204" pitchFamily="66" charset="0"/>
            </a:endParaRPr>
          </a:p>
          <a:p>
            <a:pPr algn="just" eaLnBrk="1" hangingPunct="1"/>
            <a:endParaRPr lang="pl-PL" altLang="pl-PL" sz="2800" b="1" dirty="0">
              <a:latin typeface="Comic Sans MS" panose="030F0702030302020204" pitchFamily="66" charset="0"/>
            </a:endParaRPr>
          </a:p>
          <a:p>
            <a:pPr algn="just" eaLnBrk="1" hangingPunct="1"/>
            <a:r>
              <a:rPr lang="pl-PL" altLang="pl-PL" sz="2800" b="1" dirty="0">
                <a:latin typeface="Comic Sans MS" panose="030F0702030302020204" pitchFamily="66" charset="0"/>
              </a:rPr>
              <a:t>Jeśli nie możesz zdecydować się na jeden to możesz wybrać dwa.</a:t>
            </a:r>
          </a:p>
          <a:p>
            <a:pPr algn="just" eaLnBrk="1" hangingPunct="1"/>
            <a:r>
              <a:rPr lang="pl-PL" altLang="pl-PL" sz="2800" b="1" dirty="0">
                <a:latin typeface="Comic Sans MS" panose="030F0702030302020204" pitchFamily="66" charset="0"/>
              </a:rPr>
              <a:t>A teraz posłuchajcie uważnie . . . .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rostokąt 1"/>
          <p:cNvSpPr>
            <a:spLocks noChangeArrowheads="1"/>
          </p:cNvSpPr>
          <p:nvPr/>
        </p:nvSpPr>
        <p:spPr bwMode="auto">
          <a:xfrm>
            <a:off x="119063" y="-36513"/>
            <a:ext cx="11676062"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pl-PL" altLang="pl-PL">
                <a:latin typeface="Monotype Corsiva" panose="03010101010201010101" pitchFamily="66" charset="0"/>
                <a:ea typeface="Calibri" panose="020F0502020204030204" pitchFamily="34" charset="0"/>
                <a:cs typeface="Times New Roman" panose="02020603050405020304" pitchFamily="18" charset="0"/>
              </a:rPr>
              <a:t>B A J K A</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Pewien książę miał czterech synów. Mieszkali oni w domu ojca, tam pobierali nauki i ćwiczyli się w rzemiośle rycerskim.</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Pewnego razu książę wezwał synów do siebie i rzekł:</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 Nadszedł czas, żebyście zmierzyli się z trudami tego świata. Wyruszycie w nieznane. Każdy zabierze ze sobą tylko to, co może udźwignąć. Gdy wrócicie za rok rozstrzygnę, który z was obejmie po mnie władzę książęcą. Pamiętajcie, że zawsze macie trzymać się razem.</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Jeden  z barci podskoczył radośnie, narzucił na siebie </a:t>
            </a:r>
            <a:r>
              <a:rPr lang="pl-PL" altLang="pl-PL" sz="1400" u="sng">
                <a:latin typeface="Monotype Corsiva" panose="03010101010201010101" pitchFamily="66" charset="0"/>
                <a:ea typeface="Calibri" panose="020F0502020204030204" pitchFamily="34" charset="0"/>
                <a:cs typeface="Times New Roman" panose="02020603050405020304" pitchFamily="18" charset="0"/>
              </a:rPr>
              <a:t>żółty płaszcz</a:t>
            </a:r>
            <a:r>
              <a:rPr lang="pl-PL" altLang="pl-PL" sz="1400">
                <a:latin typeface="Monotype Corsiva" panose="03010101010201010101" pitchFamily="66" charset="0"/>
                <a:ea typeface="Calibri" panose="020F0502020204030204" pitchFamily="34" charset="0"/>
                <a:cs typeface="Times New Roman" panose="02020603050405020304" pitchFamily="18" charset="0"/>
              </a:rPr>
              <a:t> i pobiegł do przyjaciół, by podzielić się z nimi nowiną. Wkrótce wśród gwaru i śpiewu snuł opowieści o przygodach, jakich niewątpliwie stanie się bohaterem.</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 Drugi z braci chwycił </a:t>
            </a:r>
            <a:r>
              <a:rPr lang="pl-PL" altLang="pl-PL" sz="1400" u="sng">
                <a:latin typeface="Monotype Corsiva" panose="03010101010201010101" pitchFamily="66" charset="0"/>
                <a:ea typeface="Calibri" panose="020F0502020204030204" pitchFamily="34" charset="0"/>
                <a:cs typeface="Times New Roman" panose="02020603050405020304" pitchFamily="18" charset="0"/>
              </a:rPr>
              <a:t>czerwony płaszcz</a:t>
            </a:r>
            <a:r>
              <a:rPr lang="pl-PL" altLang="pl-PL" sz="1400">
                <a:latin typeface="Monotype Corsiva" panose="03010101010201010101" pitchFamily="66" charset="0"/>
                <a:ea typeface="Calibri" panose="020F0502020204030204" pitchFamily="34" charset="0"/>
                <a:cs typeface="Times New Roman" panose="02020603050405020304" pitchFamily="18" charset="0"/>
              </a:rPr>
              <a:t> i pośpieszył do swojej komnaty.</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 Wreszcie będę mógł pokazać, że jestem najdzielniejszy. Gdy wrócę zostanę władcą całego kraju. Sławą dorównam największym bohaterom – myślał po drodze, układając jednocześnie plan podróży.</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Trzeci z braci wzruszył się głęboko, patrząc na rodziców. Długo żegnał się z matką, prosząc by dbała o siebie. Z zamkowej wieży patrzył na rodzinne strony, by przywołać wspomnienia przeżytych tu lat.</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Okryty </a:t>
            </a:r>
            <a:r>
              <a:rPr lang="pl-PL" altLang="pl-PL" sz="1400" u="sng">
                <a:latin typeface="Monotype Corsiva" panose="03010101010201010101" pitchFamily="66" charset="0"/>
                <a:ea typeface="Calibri" panose="020F0502020204030204" pitchFamily="34" charset="0"/>
                <a:cs typeface="Times New Roman" panose="02020603050405020304" pitchFamily="18" charset="0"/>
              </a:rPr>
              <a:t>niebieskim płaszczem</a:t>
            </a:r>
            <a:r>
              <a:rPr lang="pl-PL" altLang="pl-PL" sz="1400">
                <a:latin typeface="Monotype Corsiva" panose="03010101010201010101" pitchFamily="66" charset="0"/>
                <a:ea typeface="Calibri" panose="020F0502020204030204" pitchFamily="34" charset="0"/>
                <a:cs typeface="Times New Roman" panose="02020603050405020304" pitchFamily="18" charset="0"/>
              </a:rPr>
              <a:t>, pogrążony się w zadumie, poszedł do swojej komnaty, by zrobić spis rzeczy potrzebnych do podróży i zakończyć prowadzone sprawy.</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Czwarty z braci nie śpieszył się z wyruszeniem w podróż. Szkoda mu było zarzucić grę w szachy, którą uprawiał namiętnie z kilkoma dworzanami. Długo zastanawiał się jak ubrać się na drogę. Wreszcie zdecydował się na </a:t>
            </a:r>
            <a:r>
              <a:rPr lang="pl-PL" altLang="pl-PL" sz="1400" u="sng">
                <a:latin typeface="Monotype Corsiva" panose="03010101010201010101" pitchFamily="66" charset="0"/>
                <a:ea typeface="Calibri" panose="020F0502020204030204" pitchFamily="34" charset="0"/>
                <a:cs typeface="Times New Roman" panose="02020603050405020304" pitchFamily="18" charset="0"/>
              </a:rPr>
              <a:t>płaszcz zielony.</a:t>
            </a:r>
            <a:r>
              <a:rPr lang="pl-PL" altLang="pl-PL" sz="1400">
                <a:latin typeface="Monotype Corsiva" panose="03010101010201010101" pitchFamily="66" charset="0"/>
                <a:ea typeface="Calibri" panose="020F0502020204030204" pitchFamily="34" charset="0"/>
                <a:cs typeface="Times New Roman" panose="02020603050405020304" pitchFamily="18" charset="0"/>
              </a:rPr>
              <a:t> Przed podróżą poszedł nieco odpocząć i nacieszyć się spokojem.</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Nazajutrz przy bramie miasta pierwszy pojawił się brat w płaszczu czerwonym. Miał na sobie pancerz, a przy boku miecz. Po nim przyszedł brat w płaszczu niebieskim. W starannie zapakowanej, ogromnej torbie podróżnej, miał po jednej sztuce wszystkich rzeczy, które mogą być potrzebne w drodze. Pod pachą niósł zwój z wyrysowaną mapą sąsiednich krajów. Po dłuższym czasie, odprowadzony przez grono przyjaciół nadszedł brat w żółtym płaszczu. W torbie miał trochę strojów, ozdób, papier i farby do malowania i wesoło pośpiewując przygrywał na lutni. Czwarty z braci okryty płaszczem zielonym spakował żywność i dobrze ją zabezpieczył. Spokojnym krokiem dołączył do braci.</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Gdy wreszcie ruszyli brat w czerwony ręką pokazał kierunek podróży. Brat niebieski zaraz sprawdził na mapie, jakie drogi prowadza w tę stronę. Brat żółty wyrwał się na przód, by odkryć, co czeka ich za najbliższym lasem. Brat zielony bez pośpiechu podążył za braćmi. Po długiej drodze zaproponował odpoczynek i posiłek. Jednak brat w czerwieni zarządził dalszą podróż. Brat w płaszczu żółtym po drodze zgubił kilka pakunków. Miał szczęście, bo poznał w podróży pątnika, który urzeczony jego opowieściami, dźwignął ochoczo połowę jego ciężaru. Rycerz w płaszczu zielonym pokrzepiał się po drodze, więc miał dobry humor. A jego dewiza brzmiała – wolniej idziesz, dalej zajdziesz.</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Niebawem trafili na przeszkodę – potężną rzekę. Brat żółty zaczął szukać miejsca do kąpieli, brat niebieski usiadł z boku, by namalować widok, a brat zielony rozglądał się za jakimś mostem lub promem. Tymczasem brat w czerwonym sprowadził z okolicy wieśniak z łodzią i zarządził przeprawę. Pierwszy za wiosła chwycił brat w płaszczu żółtym. Wkrótce jednak jego zapał minął, bo wiosła były zbyt ciężkie. Kolejny brat niebieski stracił tyle sił na prezentowanie sztuki wiosłowania, że po chwili miał pęcherze na dłoniach. Brat zielony wiosłował po woli by oszczędzać siły. Zdenerwowało to brata w czerwieni. Niefortunnie wstał, by przejąć wiosła i wszyscy znaleźli się w wodzie. Brat żółty zaśmiał się na całe gardło, bo rozradowała go ta przygoda. Brat w czerwonym był wściekły, ale musiał uważać aby ciężki pancerz nie pociągnął go na dno. Rycerz niebieski pilnował, aby pakunki nie zamokły. A zielony uspokajał wszystkich. </a:t>
            </a:r>
          </a:p>
          <a:p>
            <a:pPr algn="just" eaLnBrk="1" hangingPunct="1"/>
            <a:r>
              <a:rPr lang="pl-PL" altLang="pl-PL" sz="1400">
                <a:latin typeface="Monotype Corsiva" panose="03010101010201010101" pitchFamily="66" charset="0"/>
                <a:ea typeface="Calibri" panose="020F0502020204030204" pitchFamily="34" charset="0"/>
                <a:cs typeface="Times New Roman" panose="02020603050405020304" pitchFamily="18" charset="0"/>
              </a:rPr>
              <a:t>Czterej królewicze nigdy nie wrócili </a:t>
            </a:r>
            <a:r>
              <a:rPr lang="pl-PL" altLang="pl-PL" sz="1600">
                <a:latin typeface="Monotype Corsiva" panose="03010101010201010101" pitchFamily="66" charset="0"/>
                <a:ea typeface="Calibri" panose="020F0502020204030204" pitchFamily="34" charset="0"/>
                <a:cs typeface="Times New Roman" panose="02020603050405020304" pitchFamily="18" charset="0"/>
              </a:rPr>
              <a:t>do swojego zamku. Do dziś wędrują po świecie. Są zawsze razem. Czasem się kłócą, ale bardzo, bardzo się kochają. Ty też na pewno kiedyś ich spotkasz.</a:t>
            </a: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rostokąt 4"/>
          <p:cNvSpPr>
            <a:spLocks noChangeArrowheads="1"/>
          </p:cNvSpPr>
          <p:nvPr/>
        </p:nvSpPr>
        <p:spPr bwMode="auto">
          <a:xfrm>
            <a:off x="1143000" y="1624013"/>
            <a:ext cx="8058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pl-PL" altLang="pl-PL" sz="2800" b="1" dirty="0">
                <a:latin typeface="Comic Sans MS" panose="030F0702030302020204" pitchFamily="66" charset="0"/>
              </a:rPr>
              <a:t>Jak myślicie co charakteryzują (opisują) czterej bracia ?</a:t>
            </a:r>
          </a:p>
        </p:txBody>
      </p:sp>
      <p:sp>
        <p:nvSpPr>
          <p:cNvPr id="18435" name="Prostokąt 5"/>
          <p:cNvSpPr>
            <a:spLocks noChangeArrowheads="1"/>
          </p:cNvSpPr>
          <p:nvPr/>
        </p:nvSpPr>
        <p:spPr bwMode="auto">
          <a:xfrm>
            <a:off x="974725" y="2706688"/>
            <a:ext cx="95948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endParaRPr lang="pl-PL" altLang="pl-PL" sz="2800" b="1" dirty="0">
              <a:solidFill>
                <a:srgbClr val="000000"/>
              </a:solidFill>
              <a:latin typeface="Comic Sans MS" panose="030F0702030302020204" pitchFamily="66" charset="0"/>
            </a:endParaRPr>
          </a:p>
          <a:p>
            <a:pPr algn="just"/>
            <a:r>
              <a:rPr lang="pl-PL" altLang="pl-PL" sz="2800" b="1" dirty="0">
                <a:solidFill>
                  <a:srgbClr val="000000"/>
                </a:solidFill>
                <a:latin typeface="Comic Sans MS" panose="030F0702030302020204" pitchFamily="66" charset="0"/>
              </a:rPr>
              <a:t>W jakim płaszczu czułbyś się najlepiej - żółtym, czerwonym, niebieskim czy zielonym? </a:t>
            </a:r>
          </a:p>
          <a:p>
            <a:pPr algn="just"/>
            <a:endParaRPr lang="pl-PL" altLang="pl-PL" sz="2800" b="1" dirty="0">
              <a:solidFill>
                <a:srgbClr val="000000"/>
              </a:solidFill>
              <a:latin typeface="Comic Sans MS" panose="030F0702030302020204" pitchFamily="66" charset="0"/>
            </a:endParaRPr>
          </a:p>
          <a:p>
            <a:pPr algn="just"/>
            <a:r>
              <a:rPr lang="pl-PL" altLang="pl-PL" sz="2800" b="1" dirty="0">
                <a:solidFill>
                  <a:srgbClr val="000000"/>
                </a:solidFill>
                <a:latin typeface="Comic Sans MS" panose="030F0702030302020204" pitchFamily="66" charset="0"/>
              </a:rPr>
              <a:t>Który sposób postępowania najlepiej cię charakteryzuje? </a:t>
            </a: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rostokąt 1"/>
          <p:cNvSpPr>
            <a:spLocks noChangeArrowheads="1"/>
          </p:cNvSpPr>
          <p:nvPr/>
        </p:nvSpPr>
        <p:spPr bwMode="auto">
          <a:xfrm>
            <a:off x="966788" y="1547813"/>
            <a:ext cx="947578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a:r>
              <a:rPr lang="pl-PL" altLang="pl-PL" sz="2800" b="1" dirty="0">
                <a:solidFill>
                  <a:srgbClr val="000000"/>
                </a:solidFill>
                <a:latin typeface="Comic Sans MS" panose="030F0702030302020204" pitchFamily="66" charset="0"/>
              </a:rPr>
              <a:t>Jeżeli odpowiemy sobie na te pytania, łatwiej będzie zrozumieć nam siebie, a także zobaczyć i zrozumieć innych.</a:t>
            </a:r>
          </a:p>
          <a:p>
            <a:pPr algn="just"/>
            <a:endParaRPr lang="pl-PL" altLang="pl-PL" sz="2800" b="1" dirty="0">
              <a:solidFill>
                <a:srgbClr val="000000"/>
              </a:solidFill>
              <a:latin typeface="Comic Sans MS" panose="030F0702030302020204" pitchFamily="66" charset="0"/>
            </a:endParaRPr>
          </a:p>
          <a:p>
            <a:pPr algn="just"/>
            <a:r>
              <a:rPr lang="pl-PL" altLang="pl-PL" sz="2800" b="1" dirty="0">
                <a:solidFill>
                  <a:srgbClr val="000000"/>
                </a:solidFill>
                <a:latin typeface="Comic Sans MS" panose="030F0702030302020204" pitchFamily="66" charset="0"/>
              </a:rPr>
              <a:t>Sama świadomość, że ludzie mają różne </a:t>
            </a:r>
            <a:r>
              <a:rPr lang="pl-PL" altLang="pl-PL" sz="2800" b="1" dirty="0">
                <a:solidFill>
                  <a:srgbClr val="C00000"/>
                </a:solidFill>
                <a:latin typeface="Comic Sans MS" panose="030F0702030302020204" pitchFamily="66" charset="0"/>
              </a:rPr>
              <a:t>temperamenty</a:t>
            </a:r>
            <a:r>
              <a:rPr lang="pl-PL" altLang="pl-PL" sz="2800" b="1" dirty="0">
                <a:solidFill>
                  <a:srgbClr val="000000"/>
                </a:solidFill>
                <a:latin typeface="Comic Sans MS" panose="030F0702030302020204" pitchFamily="66" charset="0"/>
              </a:rPr>
              <a:t> pozwoli nam lepiej zrozumieć siebie nawzajem, podejmować współpracę oraz uniknąć wielu konfliktów.</a:t>
            </a:r>
            <a:r>
              <a:rPr lang="pl-PL" altLang="pl-PL" sz="2800" b="1" dirty="0">
                <a:solidFill>
                  <a:srgbClr val="FFFFFF"/>
                </a:solidFill>
                <a:latin typeface="Comic Sans MS" panose="030F0702030302020204" pitchFamily="66" charset="0"/>
              </a:rPr>
              <a:t>.</a:t>
            </a:r>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rostokąt 1"/>
          <p:cNvSpPr>
            <a:spLocks noChangeArrowheads="1"/>
          </p:cNvSpPr>
          <p:nvPr/>
        </p:nvSpPr>
        <p:spPr bwMode="auto">
          <a:xfrm>
            <a:off x="842963" y="644525"/>
            <a:ext cx="10018712"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pl-PL" altLang="pl-PL" sz="2800" b="1" i="1" dirty="0">
                <a:solidFill>
                  <a:srgbClr val="C00000"/>
                </a:solidFill>
                <a:latin typeface="Comic Sans MS" panose="030F0702030302020204" pitchFamily="66" charset="0"/>
              </a:rPr>
              <a:t>Temperament</a:t>
            </a:r>
            <a:r>
              <a:rPr lang="pl-PL" altLang="pl-PL" sz="2800" dirty="0">
                <a:latin typeface="Comic Sans MS" panose="030F0702030302020204" pitchFamily="66" charset="0"/>
              </a:rPr>
              <a:t> – właściwość człowieka, kojarzona z reagowaniem emocjonalnym, ogólną energią życiową, nie z tym co człowiek robi, co jest przedmiotem jego przeżyć, ale z tym </a:t>
            </a:r>
            <a:r>
              <a:rPr lang="pl-PL" altLang="pl-PL" sz="2800" u="sng" dirty="0">
                <a:solidFill>
                  <a:srgbClr val="C00000"/>
                </a:solidFill>
                <a:latin typeface="Comic Sans MS" panose="030F0702030302020204" pitchFamily="66" charset="0"/>
              </a:rPr>
              <a:t>jak to robi</a:t>
            </a:r>
            <a:r>
              <a:rPr lang="pl-PL" altLang="pl-PL" sz="2800" dirty="0">
                <a:latin typeface="Comic Sans MS" panose="030F0702030302020204" pitchFamily="66" charset="0"/>
              </a:rPr>
              <a:t>. Temperament to </a:t>
            </a:r>
            <a:r>
              <a:rPr lang="pl-PL" altLang="pl-PL" sz="2800" dirty="0">
                <a:solidFill>
                  <a:srgbClr val="C00000"/>
                </a:solidFill>
                <a:latin typeface="Comic Sans MS" panose="030F0702030302020204" pitchFamily="66" charset="0"/>
              </a:rPr>
              <a:t>cecha osobowości</a:t>
            </a:r>
            <a:r>
              <a:rPr lang="pl-PL" altLang="pl-PL" sz="2800" dirty="0">
                <a:latin typeface="Comic Sans MS" panose="030F0702030302020204" pitchFamily="66" charset="0"/>
              </a:rPr>
              <a:t>, która wyróżnia nas od innych. To on odpowiada za nasze opanowanie, wytrwałość, spokój czy też impulsywność, nadpobudliwość i konfliktowość.   </a:t>
            </a:r>
          </a:p>
          <a:p>
            <a:pPr algn="just" eaLnBrk="1" hangingPunct="1"/>
            <a:r>
              <a:rPr lang="pl-PL" altLang="pl-PL" sz="2800" dirty="0">
                <a:latin typeface="Comic Sans MS" panose="030F0702030302020204" pitchFamily="66" charset="0"/>
              </a:rPr>
              <a:t>W obliczu trudnych sytuacji to właśnie dzięki temperamentowi niektórzy ludzie zachowują tzw. zimną krew i działają racjonalnie, podczas gdy inni w sposób chaotyczny i gwałtowny. Dlatego też, wybierając przyszły zawód należy zastanowić się nad cechami swojego temperamentu.</a:t>
            </a:r>
          </a:p>
        </p:txBody>
      </p:sp>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rostokąt 2"/>
          <p:cNvSpPr>
            <a:spLocks noChangeArrowheads="1"/>
          </p:cNvSpPr>
          <p:nvPr/>
        </p:nvSpPr>
        <p:spPr bwMode="auto">
          <a:xfrm>
            <a:off x="1931988" y="1474788"/>
            <a:ext cx="78708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ctr"/>
            <a:r>
              <a:rPr lang="pl-PL" altLang="pl-PL" sz="5400" b="1" dirty="0">
                <a:solidFill>
                  <a:srgbClr val="000000"/>
                </a:solidFill>
                <a:latin typeface="AR HERMANN" panose="02000000000000000000" pitchFamily="2" charset="0"/>
              </a:rPr>
              <a:t>SPRÓBUJCIE NA PODSTAWIE BAJKI OPISAĆ CZTERY TYPY TEMPERAMENTU</a:t>
            </a:r>
          </a:p>
        </p:txBody>
      </p:sp>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rostokąt 1"/>
          <p:cNvSpPr>
            <a:spLocks noChangeArrowheads="1"/>
          </p:cNvSpPr>
          <p:nvPr/>
        </p:nvSpPr>
        <p:spPr bwMode="auto">
          <a:xfrm>
            <a:off x="793750" y="393700"/>
            <a:ext cx="9966325"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pl-PL" altLang="pl-PL" sz="2400">
                <a:solidFill>
                  <a:srgbClr val="FF0000"/>
                </a:solidFill>
                <a:latin typeface="Comic Sans MS" panose="030F0702030302020204" pitchFamily="66" charset="0"/>
              </a:rPr>
              <a:t>CZERWONY </a:t>
            </a:r>
          </a:p>
          <a:p>
            <a:pPr algn="just" eaLnBrk="1" hangingPunct="1"/>
            <a:r>
              <a:rPr lang="pl-PL" altLang="pl-PL" sz="2400">
                <a:solidFill>
                  <a:srgbClr val="FF0000"/>
                </a:solidFill>
                <a:latin typeface="Comic Sans MS" panose="030F0702030302020204" pitchFamily="66" charset="0"/>
              </a:rPr>
              <a:t>ma energię i siłę do działania, niczego się nie boi i dodaje grupie odwagi. Jest wizjonerem ale może nie zauważać szczegółów, ludzi na swojej drodze, nie dostrzega niebezpieczeństw. </a:t>
            </a:r>
          </a:p>
          <a:p>
            <a:pPr algn="just" eaLnBrk="1" hangingPunct="1"/>
            <a:endParaRPr lang="pl-PL" altLang="pl-PL" sz="2400">
              <a:latin typeface="Comic Sans MS" panose="030F0702030302020204" pitchFamily="66" charset="0"/>
            </a:endParaRPr>
          </a:p>
          <a:p>
            <a:pPr algn="just" eaLnBrk="1" hangingPunct="1"/>
            <a:r>
              <a:rPr lang="pl-PL" altLang="pl-PL" sz="2400">
                <a:solidFill>
                  <a:srgbClr val="FFFF00"/>
                </a:solidFill>
                <a:latin typeface="Comic Sans MS" panose="030F0702030302020204" pitchFamily="66" charset="0"/>
              </a:rPr>
              <a:t>ŻÓŁTY </a:t>
            </a:r>
          </a:p>
          <a:p>
            <a:pPr algn="just" eaLnBrk="1" hangingPunct="1"/>
            <a:r>
              <a:rPr lang="pl-PL" altLang="pl-PL" sz="2400">
                <a:solidFill>
                  <a:srgbClr val="FFFF00"/>
                </a:solidFill>
                <a:latin typeface="Comic Sans MS" panose="030F0702030302020204" pitchFamily="66" charset="0"/>
              </a:rPr>
              <a:t>potrafi rozdzielać zadania, ma także dużo energii. Czasem jednak jest zbyt pochopny w podejmowaniu decyzji. </a:t>
            </a:r>
          </a:p>
          <a:p>
            <a:pPr algn="just" eaLnBrk="1" hangingPunct="1"/>
            <a:endParaRPr lang="pl-PL" altLang="pl-PL" sz="2400">
              <a:latin typeface="Comic Sans MS" panose="030F0702030302020204" pitchFamily="66" charset="0"/>
            </a:endParaRPr>
          </a:p>
          <a:p>
            <a:pPr algn="just" eaLnBrk="1" hangingPunct="1"/>
            <a:r>
              <a:rPr lang="pl-PL" altLang="pl-PL" sz="2400">
                <a:solidFill>
                  <a:srgbClr val="00B050"/>
                </a:solidFill>
                <a:latin typeface="Comic Sans MS" panose="030F0702030302020204" pitchFamily="66" charset="0"/>
              </a:rPr>
              <a:t>ZIELONY </a:t>
            </a:r>
          </a:p>
          <a:p>
            <a:pPr algn="just" eaLnBrk="1" hangingPunct="1"/>
            <a:r>
              <a:rPr lang="pl-PL" altLang="pl-PL" sz="2400">
                <a:solidFill>
                  <a:srgbClr val="00B050"/>
                </a:solidFill>
                <a:latin typeface="Comic Sans MS" panose="030F0702030302020204" pitchFamily="66" charset="0"/>
              </a:rPr>
              <a:t>Niesamowicie "poprawny". Zawsze wie gdzie co leży, lubi planować i postępować wg planu , bez tego źle się czuje. </a:t>
            </a:r>
          </a:p>
          <a:p>
            <a:pPr algn="just" eaLnBrk="1" hangingPunct="1"/>
            <a:endParaRPr lang="pl-PL" altLang="pl-PL" sz="2400">
              <a:latin typeface="Comic Sans MS" panose="030F0702030302020204" pitchFamily="66" charset="0"/>
            </a:endParaRPr>
          </a:p>
          <a:p>
            <a:pPr algn="just" eaLnBrk="1" hangingPunct="1"/>
            <a:r>
              <a:rPr lang="pl-PL" altLang="pl-PL" sz="2400">
                <a:solidFill>
                  <a:srgbClr val="0070C0"/>
                </a:solidFill>
                <a:latin typeface="Comic Sans MS" panose="030F0702030302020204" pitchFamily="66" charset="0"/>
              </a:rPr>
              <a:t>NIEBIESKI </a:t>
            </a:r>
          </a:p>
          <a:p>
            <a:pPr algn="just" eaLnBrk="1" hangingPunct="1"/>
            <a:r>
              <a:rPr lang="pl-PL" altLang="pl-PL" sz="2400">
                <a:solidFill>
                  <a:srgbClr val="0070C0"/>
                </a:solidFill>
                <a:latin typeface="Comic Sans MS" panose="030F0702030302020204" pitchFamily="66" charset="0"/>
              </a:rPr>
              <a:t>wieczny marzyciel ... potrafi dostrzec to czego inni nie dostrzegają. Cieszy się pięknem jakie go otacza ale boi się nowych wyzwań.</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rostokąt 3"/>
          <p:cNvSpPr>
            <a:spLocks noChangeArrowheads="1"/>
          </p:cNvSpPr>
          <p:nvPr/>
        </p:nvSpPr>
        <p:spPr bwMode="auto">
          <a:xfrm>
            <a:off x="3810000" y="3136900"/>
            <a:ext cx="457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eaLnBrk="1" hangingPunct="1"/>
            <a:r>
              <a:rPr lang="pl-PL" altLang="pl-PL" sz="1600" b="1">
                <a:solidFill>
                  <a:schemeClr val="bg1"/>
                </a:solidFill>
                <a:latin typeface="Arial" panose="020B0604020202020204" pitchFamily="34" charset="0"/>
              </a:rPr>
              <a:t>HISTORIA DORADZTWA ZAWODOWEGO</a:t>
            </a:r>
          </a:p>
          <a:p>
            <a:pPr eaLnBrk="1" hangingPunct="1"/>
            <a:r>
              <a:rPr lang="pl-PL" altLang="pl-PL" sz="1600" b="1" i="1">
                <a:solidFill>
                  <a:schemeClr val="bg1"/>
                </a:solidFill>
                <a:latin typeface="Arial" panose="020B0604020202020204" pitchFamily="34" charset="0"/>
              </a:rPr>
              <a:t>Dr Anna Paszkowska-Rogacz</a:t>
            </a:r>
            <a:endParaRPr lang="pl-PL" altLang="pl-PL" sz="1600" b="1">
              <a:solidFill>
                <a:schemeClr val="bg1"/>
              </a:solidFill>
              <a:latin typeface="Arial" panose="020B0604020202020204" pitchFamily="34" charset="0"/>
            </a:endParaRPr>
          </a:p>
        </p:txBody>
      </p:sp>
      <p:sp>
        <p:nvSpPr>
          <p:cNvPr id="23555" name="Rectangle 1"/>
          <p:cNvSpPr>
            <a:spLocks noChangeArrowheads="1"/>
          </p:cNvSpPr>
          <p:nvPr/>
        </p:nvSpPr>
        <p:spPr bwMode="auto">
          <a:xfrm>
            <a:off x="1847850" y="2808288"/>
            <a:ext cx="83518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ap="sq" cmpd="dbl">
                <a:solidFill>
                  <a:srgbClr val="000000"/>
                </a:solidFill>
                <a:miter lim="800000"/>
                <a:headEnd/>
                <a:tailEnd/>
              </a14:hiddenLine>
            </a:ext>
          </a:extLst>
        </p:spPr>
        <p:txBody>
          <a:bodyPr lIns="92075" tIns="46038" rIns="92075" bIns="46038" anchor="ct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l-PL" altLang="pl-PL" sz="2000" b="1">
              <a:latin typeface="Comic Sans MS" panose="030F0702030302020204" pitchFamily="66" charset="0"/>
              <a:ea typeface="TimesNewRoman"/>
              <a:cs typeface="Times New Roman" panose="02020603050405020304" pitchFamily="18" charset="0"/>
            </a:endParaRPr>
          </a:p>
          <a:p>
            <a:pPr eaLnBrk="1" hangingPunct="1"/>
            <a:endParaRPr lang="pl-PL" altLang="pl-PL" sz="2200" b="1">
              <a:latin typeface="Comic Sans MS" panose="030F0702030302020204" pitchFamily="66" charset="0"/>
              <a:ea typeface="TimesNewRoman"/>
              <a:cs typeface="Times New Roman" panose="02020603050405020304" pitchFamily="18" charset="0"/>
            </a:endParaRPr>
          </a:p>
        </p:txBody>
      </p:sp>
      <p:sp>
        <p:nvSpPr>
          <p:cNvPr id="23556" name="Prostokąt 3"/>
          <p:cNvSpPr>
            <a:spLocks noChangeArrowheads="1"/>
          </p:cNvSpPr>
          <p:nvPr/>
        </p:nvSpPr>
        <p:spPr bwMode="auto">
          <a:xfrm>
            <a:off x="478496" y="790648"/>
            <a:ext cx="11352213"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eaLnBrk="0" fontAlgn="base" hangingPunct="0">
              <a:spcBef>
                <a:spcPct val="0"/>
              </a:spcBef>
              <a:spcAft>
                <a:spcPct val="0"/>
              </a:spcAft>
              <a:defRPr>
                <a:solidFill>
                  <a:schemeClr val="tx1"/>
                </a:solidFill>
                <a:latin typeface="Garamond" panose="02020404030301010803" pitchFamily="18" charset="0"/>
              </a:defRPr>
            </a:lvl6pPr>
            <a:lvl7pPr marL="2971800" indent="-228600" defTabSz="457200" eaLnBrk="0" fontAlgn="base" hangingPunct="0">
              <a:spcBef>
                <a:spcPct val="0"/>
              </a:spcBef>
              <a:spcAft>
                <a:spcPct val="0"/>
              </a:spcAft>
              <a:defRPr>
                <a:solidFill>
                  <a:schemeClr val="tx1"/>
                </a:solidFill>
                <a:latin typeface="Garamond" panose="02020404030301010803" pitchFamily="18" charset="0"/>
              </a:defRPr>
            </a:lvl7pPr>
            <a:lvl8pPr marL="3429000" indent="-228600" defTabSz="457200" eaLnBrk="0" fontAlgn="base" hangingPunct="0">
              <a:spcBef>
                <a:spcPct val="0"/>
              </a:spcBef>
              <a:spcAft>
                <a:spcPct val="0"/>
              </a:spcAft>
              <a:defRPr>
                <a:solidFill>
                  <a:schemeClr val="tx1"/>
                </a:solidFill>
                <a:latin typeface="Garamond" panose="02020404030301010803" pitchFamily="18" charset="0"/>
              </a:defRPr>
            </a:lvl8pPr>
            <a:lvl9pPr marL="3886200" indent="-228600" defTabSz="457200" eaLnBrk="0" fontAlgn="base" hangingPunct="0">
              <a:spcBef>
                <a:spcPct val="0"/>
              </a:spcBef>
              <a:spcAft>
                <a:spcPct val="0"/>
              </a:spcAft>
              <a:defRPr>
                <a:solidFill>
                  <a:schemeClr val="tx1"/>
                </a:solidFill>
                <a:latin typeface="Garamond" panose="02020404030301010803" pitchFamily="18" charset="0"/>
              </a:defRPr>
            </a:lvl9pPr>
          </a:lstStyle>
          <a:p>
            <a:pPr algn="just" eaLnBrk="1" hangingPunct="1"/>
            <a:r>
              <a:rPr lang="pl-PL" altLang="pl-PL" sz="2600" b="1" dirty="0">
                <a:latin typeface="Comic Sans MS" panose="030F0702030302020204" pitchFamily="66" charset="0"/>
              </a:rPr>
              <a:t>Dwa tysiące czterysta lat temu, grecki filozof i </a:t>
            </a:r>
          </a:p>
          <a:p>
            <a:pPr algn="just" eaLnBrk="1" hangingPunct="1"/>
            <a:r>
              <a:rPr lang="pl-PL" altLang="pl-PL" sz="2600" b="1" dirty="0">
                <a:latin typeface="Comic Sans MS" panose="030F0702030302020204" pitchFamily="66" charset="0"/>
              </a:rPr>
              <a:t>lekarz Hipokrates stwierdził, że każdy z nas ma wrodzony temperament.</a:t>
            </a:r>
          </a:p>
          <a:p>
            <a:pPr algn="just" eaLnBrk="1" hangingPunct="1"/>
            <a:r>
              <a:rPr lang="pl-PL" altLang="pl-PL" sz="2600" b="1" dirty="0">
                <a:latin typeface="Comic Sans MS" panose="030F0702030302020204" pitchFamily="66" charset="0"/>
              </a:rPr>
              <a:t> </a:t>
            </a:r>
          </a:p>
          <a:p>
            <a:pPr algn="just" eaLnBrk="1" hangingPunct="1"/>
            <a:r>
              <a:rPr lang="pl-PL" altLang="pl-PL" sz="2600" b="1" dirty="0">
                <a:latin typeface="Comic Sans MS" panose="030F0702030302020204" pitchFamily="66" charset="0"/>
              </a:rPr>
              <a:t>Są energiczni </a:t>
            </a:r>
            <a:r>
              <a:rPr lang="pl-PL" altLang="pl-PL" sz="2600" b="1" dirty="0">
                <a:solidFill>
                  <a:srgbClr val="FF0000"/>
                </a:solidFill>
                <a:latin typeface="Comic Sans MS" panose="030F0702030302020204" pitchFamily="66" charset="0"/>
              </a:rPr>
              <a:t>cholerycy</a:t>
            </a:r>
            <a:r>
              <a:rPr lang="pl-PL" altLang="pl-PL" sz="2600" b="1" dirty="0">
                <a:latin typeface="Comic Sans MS" panose="030F0702030302020204" pitchFamily="66" charset="0"/>
              </a:rPr>
              <a:t>, urodzeni przywódcy, skłonni do gwałtownych wybuchów</a:t>
            </a:r>
          </a:p>
          <a:p>
            <a:pPr algn="just" eaLnBrk="1" hangingPunct="1"/>
            <a:endParaRPr lang="pl-PL" altLang="pl-PL" sz="2600" b="1" dirty="0">
              <a:latin typeface="Comic Sans MS" panose="030F0702030302020204" pitchFamily="66" charset="0"/>
            </a:endParaRPr>
          </a:p>
          <a:p>
            <a:pPr algn="just" eaLnBrk="1" hangingPunct="1"/>
            <a:r>
              <a:rPr lang="pl-PL" altLang="pl-PL" sz="2600" b="1" dirty="0">
                <a:latin typeface="Comic Sans MS" panose="030F0702030302020204" pitchFamily="66" charset="0"/>
              </a:rPr>
              <a:t>Są wśród nas towarzyscy </a:t>
            </a:r>
            <a:r>
              <a:rPr lang="pl-PL" altLang="pl-PL" sz="2600" b="1" dirty="0">
                <a:solidFill>
                  <a:srgbClr val="FFFF00"/>
                </a:solidFill>
                <a:latin typeface="Comic Sans MS" panose="030F0702030302020204" pitchFamily="66" charset="0"/>
              </a:rPr>
              <a:t>sangwinicy</a:t>
            </a:r>
            <a:r>
              <a:rPr lang="pl-PL" altLang="pl-PL" sz="2600" b="1" dirty="0">
                <a:latin typeface="Comic Sans MS" panose="030F0702030302020204" pitchFamily="66" charset="0"/>
              </a:rPr>
              <a:t>, którzy tryskają entuzjazmem. </a:t>
            </a:r>
          </a:p>
          <a:p>
            <a:pPr algn="just" eaLnBrk="1" hangingPunct="1"/>
            <a:endParaRPr lang="pl-PL" altLang="pl-PL" sz="2600" b="1" dirty="0">
              <a:latin typeface="Comic Sans MS" panose="030F0702030302020204" pitchFamily="66" charset="0"/>
            </a:endParaRPr>
          </a:p>
          <a:p>
            <a:pPr algn="just" eaLnBrk="1" hangingPunct="1"/>
            <a:r>
              <a:rPr lang="pl-PL" altLang="pl-PL" sz="2600" b="1" dirty="0">
                <a:latin typeface="Comic Sans MS" panose="030F0702030302020204" pitchFamily="66" charset="0"/>
              </a:rPr>
              <a:t>Są też podatni na smutek </a:t>
            </a:r>
            <a:r>
              <a:rPr lang="pl-PL" altLang="pl-PL" sz="2600" b="1" dirty="0">
                <a:solidFill>
                  <a:srgbClr val="0033CC"/>
                </a:solidFill>
                <a:latin typeface="Comic Sans MS" panose="030F0702030302020204" pitchFamily="66" charset="0"/>
              </a:rPr>
              <a:t>melancholicy</a:t>
            </a:r>
            <a:r>
              <a:rPr lang="pl-PL" altLang="pl-PL" sz="2600" b="1" dirty="0">
                <a:latin typeface="Comic Sans MS" panose="030F0702030302020204" pitchFamily="66" charset="0"/>
              </a:rPr>
              <a:t>, dążący do doskonałości w każdej dziedzinie.</a:t>
            </a:r>
          </a:p>
          <a:p>
            <a:pPr algn="just" eaLnBrk="1" hangingPunct="1"/>
            <a:r>
              <a:rPr lang="pl-PL" altLang="pl-PL" sz="2600" b="1" dirty="0">
                <a:latin typeface="Comic Sans MS" panose="030F0702030302020204" pitchFamily="66" charset="0"/>
              </a:rPr>
              <a:t> </a:t>
            </a:r>
          </a:p>
          <a:p>
            <a:pPr algn="just" eaLnBrk="1" hangingPunct="1"/>
            <a:r>
              <a:rPr lang="pl-PL" altLang="pl-PL" sz="2600" b="1" dirty="0">
                <a:latin typeface="Comic Sans MS" panose="030F0702030302020204" pitchFamily="66" charset="0"/>
              </a:rPr>
              <a:t>i wreszcie spokojni, rozważni </a:t>
            </a:r>
            <a:r>
              <a:rPr lang="pl-PL" altLang="pl-PL" sz="2600" b="1" dirty="0">
                <a:solidFill>
                  <a:srgbClr val="00B050"/>
                </a:solidFill>
                <a:latin typeface="Comic Sans MS" panose="030F0702030302020204" pitchFamily="66" charset="0"/>
              </a:rPr>
              <a:t>flegmatycy</a:t>
            </a:r>
            <a:r>
              <a:rPr lang="pl-PL" altLang="pl-PL" sz="2600" b="1" dirty="0">
                <a:latin typeface="Comic Sans MS" panose="030F0702030302020204" pitchFamily="66" charset="0"/>
              </a:rPr>
              <a:t>.</a:t>
            </a:r>
          </a:p>
        </p:txBody>
      </p:sp>
    </p:spTree>
  </p:cSld>
  <p:clrMapOvr>
    <a:masterClrMapping/>
  </p:clrMapOvr>
  <p:transition spd="med">
    <p:pull/>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Organiczny">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TotalTime>
  <Words>1483</Words>
  <Application>Microsoft Office PowerPoint</Application>
  <PresentationFormat>Panoramiczny</PresentationFormat>
  <Paragraphs>94</Paragraphs>
  <Slides>12</Slides>
  <Notes>0</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12</vt:i4>
      </vt:variant>
    </vt:vector>
  </HeadingPairs>
  <TitlesOfParts>
    <vt:vector size="23" baseType="lpstr">
      <vt:lpstr>AR HERMANN</vt:lpstr>
      <vt:lpstr>Arial</vt:lpstr>
      <vt:lpstr>Calibri</vt:lpstr>
      <vt:lpstr>Comic Sans MS</vt:lpstr>
      <vt:lpstr>Garamond</vt:lpstr>
      <vt:lpstr>Monotype Corsiva</vt:lpstr>
      <vt:lpstr>Raavi</vt:lpstr>
      <vt:lpstr>Times New Roman</vt:lpstr>
      <vt:lpstr>TimesNewRoman</vt:lpstr>
      <vt:lpstr>Wingdings</vt:lpstr>
      <vt:lpstr>Organiczny</vt:lpstr>
      <vt:lpstr>DORADZTWO  ZAWODOWE szkoła Podstawowa  w Kraszewie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DORADZTWO  ZAWODOWE</dc:title>
  <dc:creator>Dominika Szymańczyk</dc:creator>
  <cp:lastModifiedBy>Dominika Szymańczyk</cp:lastModifiedBy>
  <cp:revision>11</cp:revision>
  <dcterms:created xsi:type="dcterms:W3CDTF">2016-12-15T17:40:40Z</dcterms:created>
  <dcterms:modified xsi:type="dcterms:W3CDTF">2017-04-09T13:40:22Z</dcterms:modified>
</cp:coreProperties>
</file>